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63" r:id="rId3"/>
    <p:sldId id="256" r:id="rId4"/>
    <p:sldId id="257" r:id="rId5"/>
    <p:sldId id="258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5F2808-27B3-4DDC-B8B4-7D3CA0A9636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2EAF0D-79DE-417D-A226-689D053F77E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Hardware Setup</a:t>
          </a:r>
        </a:p>
      </dgm:t>
    </dgm:pt>
    <dgm:pt modelId="{C5481BB5-3246-4991-8D39-4C9942CBE032}" type="parTrans" cxnId="{80F25E83-1D9B-4A05-AE1C-C3FDDAF09C13}">
      <dgm:prSet/>
      <dgm:spPr/>
      <dgm:t>
        <a:bodyPr/>
        <a:lstStyle/>
        <a:p>
          <a:endParaRPr lang="en-US" sz="1200"/>
        </a:p>
      </dgm:t>
    </dgm:pt>
    <dgm:pt modelId="{C7DA08FE-378D-4E4F-B823-F8C15149F6A4}" type="sibTrans" cxnId="{80F25E83-1D9B-4A05-AE1C-C3FDDAF09C13}">
      <dgm:prSet/>
      <dgm:spPr/>
      <dgm:t>
        <a:bodyPr/>
        <a:lstStyle/>
        <a:p>
          <a:endParaRPr lang="en-US"/>
        </a:p>
      </dgm:t>
    </dgm:pt>
    <dgm:pt modelId="{1BF09D49-5BE8-4B59-BBE1-4981AE29262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Connect DHT22 with ESP32 GPIO pin</a:t>
          </a:r>
        </a:p>
      </dgm:t>
    </dgm:pt>
    <dgm:pt modelId="{5FB67DC4-0C49-4F99-9D63-C16DB7957F0C}" type="parTrans" cxnId="{3BD09944-FDC5-43D9-AC21-C52DC3B52F0C}">
      <dgm:prSet/>
      <dgm:spPr/>
      <dgm:t>
        <a:bodyPr/>
        <a:lstStyle/>
        <a:p>
          <a:endParaRPr lang="en-US" sz="1200"/>
        </a:p>
      </dgm:t>
    </dgm:pt>
    <dgm:pt modelId="{ABC3A242-D547-4251-A3FB-4DD635F718E9}" type="sibTrans" cxnId="{3BD09944-FDC5-43D9-AC21-C52DC3B52F0C}">
      <dgm:prSet/>
      <dgm:spPr/>
      <dgm:t>
        <a:bodyPr/>
        <a:lstStyle/>
        <a:p>
          <a:endParaRPr lang="en-US"/>
        </a:p>
      </dgm:t>
    </dgm:pt>
    <dgm:pt modelId="{5BFBDC51-FB7C-4AA3-B391-5B5C989CF09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Connect LED with ESP 32 GPIO pin</a:t>
          </a:r>
        </a:p>
      </dgm:t>
    </dgm:pt>
    <dgm:pt modelId="{132CB835-D49B-4FDD-86EB-34C540100E56}" type="parTrans" cxnId="{F14A1E6E-B977-4822-84F1-FD299712EDEA}">
      <dgm:prSet/>
      <dgm:spPr/>
      <dgm:t>
        <a:bodyPr/>
        <a:lstStyle/>
        <a:p>
          <a:endParaRPr lang="en-US" sz="1200"/>
        </a:p>
      </dgm:t>
    </dgm:pt>
    <dgm:pt modelId="{0172D0D8-2EB2-4FF8-8CDE-8235996EF7A3}" type="sibTrans" cxnId="{F14A1E6E-B977-4822-84F1-FD299712EDEA}">
      <dgm:prSet/>
      <dgm:spPr/>
      <dgm:t>
        <a:bodyPr/>
        <a:lstStyle/>
        <a:p>
          <a:endParaRPr lang="en-US"/>
        </a:p>
      </dgm:t>
    </dgm:pt>
    <dgm:pt modelId="{EB7DB1DE-4F94-47F4-80F3-0B7C1ED3D87B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200" dirty="0"/>
            <a:t>Firmware Development</a:t>
          </a:r>
        </a:p>
      </dgm:t>
    </dgm:pt>
    <dgm:pt modelId="{EFBE199C-28C7-4C30-934D-6CD36909AE1E}" type="parTrans" cxnId="{2BFFBF75-7214-437E-8047-BE2DEA9231C5}">
      <dgm:prSet/>
      <dgm:spPr/>
      <dgm:t>
        <a:bodyPr/>
        <a:lstStyle/>
        <a:p>
          <a:endParaRPr lang="en-US" sz="1200"/>
        </a:p>
      </dgm:t>
    </dgm:pt>
    <dgm:pt modelId="{841723E1-7387-478F-A2C3-DA959194D2A2}" type="sibTrans" cxnId="{2BFFBF75-7214-437E-8047-BE2DEA9231C5}">
      <dgm:prSet/>
      <dgm:spPr/>
      <dgm:t>
        <a:bodyPr/>
        <a:lstStyle/>
        <a:p>
          <a:endParaRPr lang="en-US"/>
        </a:p>
      </dgm:t>
    </dgm:pt>
    <dgm:pt modelId="{6F4E6941-6166-4A90-8104-241085C31FE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Develop Wi-fi setup, MQTT integration, Publish and Subscribe Code</a:t>
          </a:r>
        </a:p>
      </dgm:t>
    </dgm:pt>
    <dgm:pt modelId="{278A1F87-0749-4FA3-B217-33BA922CCBA4}" type="parTrans" cxnId="{36FE1C82-9161-4F15-8E02-E86F69F6B4D4}">
      <dgm:prSet/>
      <dgm:spPr/>
      <dgm:t>
        <a:bodyPr/>
        <a:lstStyle/>
        <a:p>
          <a:endParaRPr lang="en-US" sz="1200"/>
        </a:p>
      </dgm:t>
    </dgm:pt>
    <dgm:pt modelId="{C40653D3-C120-4E81-BE45-679FC11E1D49}" type="sibTrans" cxnId="{36FE1C82-9161-4F15-8E02-E86F69F6B4D4}">
      <dgm:prSet/>
      <dgm:spPr/>
      <dgm:t>
        <a:bodyPr/>
        <a:lstStyle/>
        <a:p>
          <a:endParaRPr lang="en-US"/>
        </a:p>
      </dgm:t>
    </dgm:pt>
    <dgm:pt modelId="{9B1739E7-05A6-4E26-B41D-6582DBBCEE9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Create .h and .cpp file from the code and make .zip file to develop a library</a:t>
          </a:r>
        </a:p>
      </dgm:t>
    </dgm:pt>
    <dgm:pt modelId="{4D15CF54-2586-4816-89E6-DED1755FB57E}" type="parTrans" cxnId="{F2888D3E-0911-49A8-9502-C7415D97BAE9}">
      <dgm:prSet/>
      <dgm:spPr/>
      <dgm:t>
        <a:bodyPr/>
        <a:lstStyle/>
        <a:p>
          <a:endParaRPr lang="en-US" sz="1200"/>
        </a:p>
      </dgm:t>
    </dgm:pt>
    <dgm:pt modelId="{3DFA5BFF-EC3C-4F3B-9AC6-EA9E3EBABDE4}" type="sibTrans" cxnId="{F2888D3E-0911-49A8-9502-C7415D97BAE9}">
      <dgm:prSet/>
      <dgm:spPr/>
      <dgm:t>
        <a:bodyPr/>
        <a:lstStyle/>
        <a:p>
          <a:endParaRPr lang="en-US"/>
        </a:p>
      </dgm:t>
    </dgm:pt>
    <dgm:pt modelId="{C9A1D189-50E2-4CBD-B2AF-CACEA64968C3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Firmware Upload</a:t>
          </a:r>
        </a:p>
      </dgm:t>
    </dgm:pt>
    <dgm:pt modelId="{9D4F9F48-5427-4AF5-A6A7-64E6BACB16E9}" type="parTrans" cxnId="{9B612794-6747-470A-A52E-F5828BA9E3D0}">
      <dgm:prSet/>
      <dgm:spPr/>
      <dgm:t>
        <a:bodyPr/>
        <a:lstStyle/>
        <a:p>
          <a:endParaRPr lang="en-US" sz="1200"/>
        </a:p>
      </dgm:t>
    </dgm:pt>
    <dgm:pt modelId="{EA773ED6-53F7-479E-AAC7-97449FD56D06}" type="sibTrans" cxnId="{9B612794-6747-470A-A52E-F5828BA9E3D0}">
      <dgm:prSet/>
      <dgm:spPr/>
      <dgm:t>
        <a:bodyPr/>
        <a:lstStyle/>
        <a:p>
          <a:endParaRPr lang="en-US"/>
        </a:p>
      </dgm:t>
    </dgm:pt>
    <dgm:pt modelId="{867F7745-EFA0-4E45-9FE5-F9958EBEF80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Add the library as .zip file to the Arduino IDE. </a:t>
          </a:r>
        </a:p>
        <a:p>
          <a:pPr>
            <a:lnSpc>
              <a:spcPct val="100000"/>
            </a:lnSpc>
          </a:pPr>
          <a:r>
            <a:rPr lang="en-US"/>
            <a:t>2. Write Basic Code to Call setup and run function from library.  </a:t>
          </a:r>
        </a:p>
      </dgm:t>
    </dgm:pt>
    <dgm:pt modelId="{B3BE14C7-2F9A-4FA2-8B21-760472857B0D}" type="parTrans" cxnId="{FD5CEF4C-01ED-45A1-BA64-B944EB285DF2}">
      <dgm:prSet/>
      <dgm:spPr/>
      <dgm:t>
        <a:bodyPr/>
        <a:lstStyle/>
        <a:p>
          <a:endParaRPr lang="en-US" sz="1200"/>
        </a:p>
      </dgm:t>
    </dgm:pt>
    <dgm:pt modelId="{F98F2CD4-FBA8-4532-85D9-64C2BA28D304}" type="sibTrans" cxnId="{FD5CEF4C-01ED-45A1-BA64-B944EB285DF2}">
      <dgm:prSet/>
      <dgm:spPr/>
      <dgm:t>
        <a:bodyPr/>
        <a:lstStyle/>
        <a:p>
          <a:endParaRPr lang="en-US"/>
        </a:p>
      </dgm:t>
    </dgm:pt>
    <dgm:pt modelId="{0DA99E7A-22A5-463F-B21D-85AA65F45B9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Upload the code to ESP32</a:t>
          </a:r>
        </a:p>
      </dgm:t>
    </dgm:pt>
    <dgm:pt modelId="{38F4D301-21FF-4C7D-A68D-11AF30F223C7}" type="parTrans" cxnId="{1671A9E6-1A38-4921-B789-AD4773672FD7}">
      <dgm:prSet/>
      <dgm:spPr/>
      <dgm:t>
        <a:bodyPr/>
        <a:lstStyle/>
        <a:p>
          <a:endParaRPr lang="en-US" sz="1200"/>
        </a:p>
      </dgm:t>
    </dgm:pt>
    <dgm:pt modelId="{2ED0FAD2-1BB3-4C23-A347-CC1745C848F6}" type="sibTrans" cxnId="{1671A9E6-1A38-4921-B789-AD4773672FD7}">
      <dgm:prSet/>
      <dgm:spPr/>
      <dgm:t>
        <a:bodyPr/>
        <a:lstStyle/>
        <a:p>
          <a:endParaRPr lang="en-US"/>
        </a:p>
      </dgm:t>
    </dgm:pt>
    <dgm:pt modelId="{B5B3A864-6689-451B-A244-AF4E3D49507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Integration with Server</a:t>
          </a:r>
        </a:p>
      </dgm:t>
    </dgm:pt>
    <dgm:pt modelId="{5C714B3E-E71E-4122-8914-EE40D399B358}" type="parTrans" cxnId="{E9BB142D-7697-4042-80A8-644598E22906}">
      <dgm:prSet/>
      <dgm:spPr/>
      <dgm:t>
        <a:bodyPr/>
        <a:lstStyle/>
        <a:p>
          <a:endParaRPr lang="en-US" sz="1200"/>
        </a:p>
      </dgm:t>
    </dgm:pt>
    <dgm:pt modelId="{7CDC2067-9E9E-41F3-A089-3934AB106094}" type="sibTrans" cxnId="{E9BB142D-7697-4042-80A8-644598E22906}">
      <dgm:prSet/>
      <dgm:spPr/>
      <dgm:t>
        <a:bodyPr/>
        <a:lstStyle/>
        <a:p>
          <a:endParaRPr lang="en-US"/>
        </a:p>
      </dgm:t>
    </dgm:pt>
    <dgm:pt modelId="{66FDED08-8ADD-4741-8CC2-196B1F19EE6E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Real-time Testing</a:t>
          </a:r>
        </a:p>
      </dgm:t>
    </dgm:pt>
    <dgm:pt modelId="{89BC7544-B3C0-4C18-B748-721002DBBBD0}" type="parTrans" cxnId="{AB6008A9-03BD-4F59-8FD5-6FCC766D69E6}">
      <dgm:prSet/>
      <dgm:spPr/>
      <dgm:t>
        <a:bodyPr/>
        <a:lstStyle/>
        <a:p>
          <a:endParaRPr lang="en-US" sz="1200"/>
        </a:p>
      </dgm:t>
    </dgm:pt>
    <dgm:pt modelId="{D24D5072-C650-44CA-9EC4-D9DDADFDC526}" type="sibTrans" cxnId="{AB6008A9-03BD-4F59-8FD5-6FCC766D69E6}">
      <dgm:prSet/>
      <dgm:spPr/>
      <dgm:t>
        <a:bodyPr/>
        <a:lstStyle/>
        <a:p>
          <a:endParaRPr lang="en-US"/>
        </a:p>
      </dgm:t>
    </dgm:pt>
    <dgm:pt modelId="{B7AB97BE-9952-449B-B3C7-B53AEDA8E13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Create a New Project on Server</a:t>
          </a:r>
        </a:p>
      </dgm:t>
    </dgm:pt>
    <dgm:pt modelId="{A106ADE1-94DE-4CDB-A460-A2F830D0722A}" type="parTrans" cxnId="{DFFEC4D2-E259-4875-9C89-7E6924FDE5D2}">
      <dgm:prSet/>
      <dgm:spPr/>
      <dgm:t>
        <a:bodyPr/>
        <a:lstStyle/>
        <a:p>
          <a:endParaRPr lang="en-US" sz="1200"/>
        </a:p>
      </dgm:t>
    </dgm:pt>
    <dgm:pt modelId="{87DF6875-901F-49DE-AB6F-DFF21FA29394}" type="sibTrans" cxnId="{DFFEC4D2-E259-4875-9C89-7E6924FDE5D2}">
      <dgm:prSet/>
      <dgm:spPr/>
      <dgm:t>
        <a:bodyPr/>
        <a:lstStyle/>
        <a:p>
          <a:endParaRPr lang="en-US"/>
        </a:p>
      </dgm:t>
    </dgm:pt>
    <dgm:pt modelId="{FBEBF4AD-24C5-4C2C-81F0-5974EC43B0D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Add Devices -&gt; Add Gauge/Charts and Subscribe to the topic to show values.</a:t>
          </a:r>
        </a:p>
      </dgm:t>
    </dgm:pt>
    <dgm:pt modelId="{F2EBD668-E3A4-4E83-BC11-E1DCC411625D}" type="parTrans" cxnId="{F275C086-8EC3-4B95-A1B0-7294AB4156B4}">
      <dgm:prSet/>
      <dgm:spPr/>
      <dgm:t>
        <a:bodyPr/>
        <a:lstStyle/>
        <a:p>
          <a:endParaRPr lang="en-US" sz="1200"/>
        </a:p>
      </dgm:t>
    </dgm:pt>
    <dgm:pt modelId="{8AF9982D-1BCB-4C63-8A1A-BF602F5D7ECD}" type="sibTrans" cxnId="{F275C086-8EC3-4B95-A1B0-7294AB4156B4}">
      <dgm:prSet/>
      <dgm:spPr/>
      <dgm:t>
        <a:bodyPr/>
        <a:lstStyle/>
        <a:p>
          <a:endParaRPr lang="en-US"/>
        </a:p>
      </dgm:t>
    </dgm:pt>
    <dgm:pt modelId="{3DDB73D5-35CA-4015-83E5-66E1D8AEE89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Add Devices -&gt;Add Switch and publish to the topic to control LED</a:t>
          </a:r>
        </a:p>
      </dgm:t>
    </dgm:pt>
    <dgm:pt modelId="{B120C7F1-FBCC-409D-B461-D938D7CA09B0}" type="parTrans" cxnId="{AD3E5451-896D-44D1-B18F-9A52D7359044}">
      <dgm:prSet/>
      <dgm:spPr/>
      <dgm:t>
        <a:bodyPr/>
        <a:lstStyle/>
        <a:p>
          <a:endParaRPr lang="en-US" sz="1200"/>
        </a:p>
      </dgm:t>
    </dgm:pt>
    <dgm:pt modelId="{199078A9-F493-45EC-8B77-2C57BE21A3F4}" type="sibTrans" cxnId="{AD3E5451-896D-44D1-B18F-9A52D7359044}">
      <dgm:prSet/>
      <dgm:spPr/>
      <dgm:t>
        <a:bodyPr/>
        <a:lstStyle/>
        <a:p>
          <a:endParaRPr lang="en-US"/>
        </a:p>
      </dgm:t>
    </dgm:pt>
    <dgm:pt modelId="{43B390E9-6ECD-4689-964F-25EC9FE11E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Check the real-time data in Arduino IDE and compare with the result on dashboard.</a:t>
          </a:r>
        </a:p>
      </dgm:t>
    </dgm:pt>
    <dgm:pt modelId="{7CE4EE57-BEE3-4171-BB82-22E2E5EAB943}" type="parTrans" cxnId="{680832BB-E8A3-42CE-B247-71A75498D9C5}">
      <dgm:prSet/>
      <dgm:spPr/>
      <dgm:t>
        <a:bodyPr/>
        <a:lstStyle/>
        <a:p>
          <a:endParaRPr lang="en-US" sz="1200"/>
        </a:p>
      </dgm:t>
    </dgm:pt>
    <dgm:pt modelId="{FD96B043-CF16-41F0-8917-E98BE93978AC}" type="sibTrans" cxnId="{680832BB-E8A3-42CE-B247-71A75498D9C5}">
      <dgm:prSet/>
      <dgm:spPr/>
      <dgm:t>
        <a:bodyPr/>
        <a:lstStyle/>
        <a:p>
          <a:endParaRPr lang="en-US"/>
        </a:p>
      </dgm:t>
    </dgm:pt>
    <dgm:pt modelId="{28E0D591-FD4F-4DA4-B311-33447D937CC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Control the switches from Application and check immediate effect on LED.</a:t>
          </a:r>
        </a:p>
      </dgm:t>
    </dgm:pt>
    <dgm:pt modelId="{26CF4E00-C791-4BD1-99F3-90DFBB83EE0B}" type="parTrans" cxnId="{949A7C73-D774-4105-B88B-BEDFE4B27AED}">
      <dgm:prSet/>
      <dgm:spPr/>
      <dgm:t>
        <a:bodyPr/>
        <a:lstStyle/>
        <a:p>
          <a:endParaRPr lang="en-US" sz="1200"/>
        </a:p>
      </dgm:t>
    </dgm:pt>
    <dgm:pt modelId="{22FB8317-ED79-4EEB-AA60-953BA1919424}" type="sibTrans" cxnId="{949A7C73-D774-4105-B88B-BEDFE4B27AED}">
      <dgm:prSet/>
      <dgm:spPr/>
      <dgm:t>
        <a:bodyPr/>
        <a:lstStyle/>
        <a:p>
          <a:endParaRPr lang="en-US"/>
        </a:p>
      </dgm:t>
    </dgm:pt>
    <dgm:pt modelId="{BFF0698C-BA64-4985-A2EA-012D45F2B28A}" type="pres">
      <dgm:prSet presAssocID="{A45F2808-27B3-4DDC-B8B4-7D3CA0A96364}" presName="root" presStyleCnt="0">
        <dgm:presLayoutVars>
          <dgm:dir/>
          <dgm:resizeHandles val="exact"/>
        </dgm:presLayoutVars>
      </dgm:prSet>
      <dgm:spPr/>
    </dgm:pt>
    <dgm:pt modelId="{6FE1C263-AEF4-44AD-806E-4C97D692FC31}" type="pres">
      <dgm:prSet presAssocID="{562EAF0D-79DE-417D-A226-689D053F77E8}" presName="compNode" presStyleCnt="0"/>
      <dgm:spPr/>
    </dgm:pt>
    <dgm:pt modelId="{EF1DB25E-2C26-4828-8942-084880F0112D}" type="pres">
      <dgm:prSet presAssocID="{562EAF0D-79DE-417D-A226-689D053F77E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52CFBA6-5741-4B68-862E-31382A560220}" type="pres">
      <dgm:prSet presAssocID="{562EAF0D-79DE-417D-A226-689D053F77E8}" presName="iconSpace" presStyleCnt="0"/>
      <dgm:spPr/>
    </dgm:pt>
    <dgm:pt modelId="{25B81518-CCD2-4729-9B1E-D81D029C0C1C}" type="pres">
      <dgm:prSet presAssocID="{562EAF0D-79DE-417D-A226-689D053F77E8}" presName="parTx" presStyleLbl="revTx" presStyleIdx="0" presStyleCnt="10">
        <dgm:presLayoutVars>
          <dgm:chMax val="0"/>
          <dgm:chPref val="0"/>
        </dgm:presLayoutVars>
      </dgm:prSet>
      <dgm:spPr/>
    </dgm:pt>
    <dgm:pt modelId="{864148F0-3AA9-44B5-9FA4-6587DE5EC378}" type="pres">
      <dgm:prSet presAssocID="{562EAF0D-79DE-417D-A226-689D053F77E8}" presName="txSpace" presStyleCnt="0"/>
      <dgm:spPr/>
    </dgm:pt>
    <dgm:pt modelId="{589BF336-5E5F-421D-9319-8FF728FCA39B}" type="pres">
      <dgm:prSet presAssocID="{562EAF0D-79DE-417D-A226-689D053F77E8}" presName="desTx" presStyleLbl="revTx" presStyleIdx="1" presStyleCnt="10">
        <dgm:presLayoutVars/>
      </dgm:prSet>
      <dgm:spPr/>
    </dgm:pt>
    <dgm:pt modelId="{AA592C84-B3D6-45EF-86F9-156CBA80726B}" type="pres">
      <dgm:prSet presAssocID="{C7DA08FE-378D-4E4F-B823-F8C15149F6A4}" presName="sibTrans" presStyleCnt="0"/>
      <dgm:spPr/>
    </dgm:pt>
    <dgm:pt modelId="{2A80FA7C-8D47-45BB-AC2C-42E4796BF586}" type="pres">
      <dgm:prSet presAssocID="{EB7DB1DE-4F94-47F4-80F3-0B7C1ED3D87B}" presName="compNode" presStyleCnt="0"/>
      <dgm:spPr/>
    </dgm:pt>
    <dgm:pt modelId="{3093711B-A103-4863-9E6D-B2FC596D0822}" type="pres">
      <dgm:prSet presAssocID="{EB7DB1DE-4F94-47F4-80F3-0B7C1ED3D8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4AAD985-FADF-4056-8D21-248ECCAB4555}" type="pres">
      <dgm:prSet presAssocID="{EB7DB1DE-4F94-47F4-80F3-0B7C1ED3D87B}" presName="iconSpace" presStyleCnt="0"/>
      <dgm:spPr/>
    </dgm:pt>
    <dgm:pt modelId="{DE542E10-701E-4A2C-A077-B221F0E30917}" type="pres">
      <dgm:prSet presAssocID="{EB7DB1DE-4F94-47F4-80F3-0B7C1ED3D87B}" presName="parTx" presStyleLbl="revTx" presStyleIdx="2" presStyleCnt="10">
        <dgm:presLayoutVars>
          <dgm:chMax val="0"/>
          <dgm:chPref val="0"/>
        </dgm:presLayoutVars>
      </dgm:prSet>
      <dgm:spPr/>
    </dgm:pt>
    <dgm:pt modelId="{37F78E78-5793-454D-B8AF-38C38AC0250E}" type="pres">
      <dgm:prSet presAssocID="{EB7DB1DE-4F94-47F4-80F3-0B7C1ED3D87B}" presName="txSpace" presStyleCnt="0"/>
      <dgm:spPr/>
    </dgm:pt>
    <dgm:pt modelId="{EF45D7B3-4B24-4610-A706-FDECF90D8104}" type="pres">
      <dgm:prSet presAssocID="{EB7DB1DE-4F94-47F4-80F3-0B7C1ED3D87B}" presName="desTx" presStyleLbl="revTx" presStyleIdx="3" presStyleCnt="10">
        <dgm:presLayoutVars/>
      </dgm:prSet>
      <dgm:spPr/>
    </dgm:pt>
    <dgm:pt modelId="{3EFCA33C-B0C6-488C-9B26-1331839B0247}" type="pres">
      <dgm:prSet presAssocID="{841723E1-7387-478F-A2C3-DA959194D2A2}" presName="sibTrans" presStyleCnt="0"/>
      <dgm:spPr/>
    </dgm:pt>
    <dgm:pt modelId="{2345C234-116D-4B5E-BFAB-94297F19FD2A}" type="pres">
      <dgm:prSet presAssocID="{C9A1D189-50E2-4CBD-B2AF-CACEA64968C3}" presName="compNode" presStyleCnt="0"/>
      <dgm:spPr/>
    </dgm:pt>
    <dgm:pt modelId="{782A0898-A013-4C32-9D26-1198D4893A00}" type="pres">
      <dgm:prSet presAssocID="{C9A1D189-50E2-4CBD-B2AF-CACEA64968C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CCBE6E8-1005-470F-8501-3F289E2E725F}" type="pres">
      <dgm:prSet presAssocID="{C9A1D189-50E2-4CBD-B2AF-CACEA64968C3}" presName="iconSpace" presStyleCnt="0"/>
      <dgm:spPr/>
    </dgm:pt>
    <dgm:pt modelId="{682903C7-0349-482E-80E5-BCC7FD6F3154}" type="pres">
      <dgm:prSet presAssocID="{C9A1D189-50E2-4CBD-B2AF-CACEA64968C3}" presName="parTx" presStyleLbl="revTx" presStyleIdx="4" presStyleCnt="10">
        <dgm:presLayoutVars>
          <dgm:chMax val="0"/>
          <dgm:chPref val="0"/>
        </dgm:presLayoutVars>
      </dgm:prSet>
      <dgm:spPr/>
    </dgm:pt>
    <dgm:pt modelId="{73C12CA8-B42B-427D-90BC-8A9E0F2DC59E}" type="pres">
      <dgm:prSet presAssocID="{C9A1D189-50E2-4CBD-B2AF-CACEA64968C3}" presName="txSpace" presStyleCnt="0"/>
      <dgm:spPr/>
    </dgm:pt>
    <dgm:pt modelId="{1A194809-FDA1-4810-AE23-02644180FF6C}" type="pres">
      <dgm:prSet presAssocID="{C9A1D189-50E2-4CBD-B2AF-CACEA64968C3}" presName="desTx" presStyleLbl="revTx" presStyleIdx="5" presStyleCnt="10">
        <dgm:presLayoutVars/>
      </dgm:prSet>
      <dgm:spPr/>
    </dgm:pt>
    <dgm:pt modelId="{6965D180-0C2E-4D03-8CA2-4FEB6C7FFB81}" type="pres">
      <dgm:prSet presAssocID="{EA773ED6-53F7-479E-AAC7-97449FD56D06}" presName="sibTrans" presStyleCnt="0"/>
      <dgm:spPr/>
    </dgm:pt>
    <dgm:pt modelId="{5160CF0B-8E0C-41BB-8C7B-5F342F029B7D}" type="pres">
      <dgm:prSet presAssocID="{B5B3A864-6689-451B-A244-AF4E3D495072}" presName="compNode" presStyleCnt="0"/>
      <dgm:spPr/>
    </dgm:pt>
    <dgm:pt modelId="{73A92985-25EB-4836-94AE-2F26F825D622}" type="pres">
      <dgm:prSet presAssocID="{B5B3A864-6689-451B-A244-AF4E3D49507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6944E39-ACF9-4DCD-9C58-8DE18A2F1925}" type="pres">
      <dgm:prSet presAssocID="{B5B3A864-6689-451B-A244-AF4E3D495072}" presName="iconSpace" presStyleCnt="0"/>
      <dgm:spPr/>
    </dgm:pt>
    <dgm:pt modelId="{D90555CC-E9FE-4E4C-8C52-32D250DA7BB7}" type="pres">
      <dgm:prSet presAssocID="{B5B3A864-6689-451B-A244-AF4E3D495072}" presName="parTx" presStyleLbl="revTx" presStyleIdx="6" presStyleCnt="10">
        <dgm:presLayoutVars>
          <dgm:chMax val="0"/>
          <dgm:chPref val="0"/>
        </dgm:presLayoutVars>
      </dgm:prSet>
      <dgm:spPr/>
    </dgm:pt>
    <dgm:pt modelId="{E3DC7B28-923D-4A07-9483-FF455AFA2066}" type="pres">
      <dgm:prSet presAssocID="{B5B3A864-6689-451B-A244-AF4E3D495072}" presName="txSpace" presStyleCnt="0"/>
      <dgm:spPr/>
    </dgm:pt>
    <dgm:pt modelId="{5337F631-FD33-4222-8C70-129BE6D9B833}" type="pres">
      <dgm:prSet presAssocID="{B5B3A864-6689-451B-A244-AF4E3D495072}" presName="desTx" presStyleLbl="revTx" presStyleIdx="7" presStyleCnt="10">
        <dgm:presLayoutVars/>
      </dgm:prSet>
      <dgm:spPr/>
    </dgm:pt>
    <dgm:pt modelId="{8F4DB3DF-2C42-4176-BF32-AB8AB24681DA}" type="pres">
      <dgm:prSet presAssocID="{7CDC2067-9E9E-41F3-A089-3934AB106094}" presName="sibTrans" presStyleCnt="0"/>
      <dgm:spPr/>
    </dgm:pt>
    <dgm:pt modelId="{7EDB06BF-68BA-42FB-AAC4-DDBAF4662F2A}" type="pres">
      <dgm:prSet presAssocID="{66FDED08-8ADD-4741-8CC2-196B1F19EE6E}" presName="compNode" presStyleCnt="0"/>
      <dgm:spPr/>
    </dgm:pt>
    <dgm:pt modelId="{DC0A4775-9A93-450C-A4D2-0465FFE63A22}" type="pres">
      <dgm:prSet presAssocID="{66FDED08-8ADD-4741-8CC2-196B1F19EE6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35D46D8-99A7-4978-84CB-8B09DF240B6A}" type="pres">
      <dgm:prSet presAssocID="{66FDED08-8ADD-4741-8CC2-196B1F19EE6E}" presName="iconSpace" presStyleCnt="0"/>
      <dgm:spPr/>
    </dgm:pt>
    <dgm:pt modelId="{0E2E6ED4-6ECE-4908-803A-1E903A5E774E}" type="pres">
      <dgm:prSet presAssocID="{66FDED08-8ADD-4741-8CC2-196B1F19EE6E}" presName="parTx" presStyleLbl="revTx" presStyleIdx="8" presStyleCnt="10">
        <dgm:presLayoutVars>
          <dgm:chMax val="0"/>
          <dgm:chPref val="0"/>
        </dgm:presLayoutVars>
      </dgm:prSet>
      <dgm:spPr/>
    </dgm:pt>
    <dgm:pt modelId="{96F3EEF4-F191-4D36-8D3C-C78F14A53490}" type="pres">
      <dgm:prSet presAssocID="{66FDED08-8ADD-4741-8CC2-196B1F19EE6E}" presName="txSpace" presStyleCnt="0"/>
      <dgm:spPr/>
    </dgm:pt>
    <dgm:pt modelId="{CA80869F-3240-45A6-9BB7-3B83E3E5C6A5}" type="pres">
      <dgm:prSet presAssocID="{66FDED08-8ADD-4741-8CC2-196B1F19EE6E}" presName="desTx" presStyleLbl="revTx" presStyleIdx="9" presStyleCnt="10">
        <dgm:presLayoutVars/>
      </dgm:prSet>
      <dgm:spPr/>
    </dgm:pt>
  </dgm:ptLst>
  <dgm:cxnLst>
    <dgm:cxn modelId="{E6874C15-149A-4782-AE02-CE0683ED49E4}" type="presOf" srcId="{867F7745-EFA0-4E45-9FE5-F9958EBEF805}" destId="{1A194809-FDA1-4810-AE23-02644180FF6C}" srcOrd="0" destOrd="0" presId="urn:microsoft.com/office/officeart/2018/2/layout/IconLabelDescriptionList"/>
    <dgm:cxn modelId="{E9BB142D-7697-4042-80A8-644598E22906}" srcId="{A45F2808-27B3-4DDC-B8B4-7D3CA0A96364}" destId="{B5B3A864-6689-451B-A244-AF4E3D495072}" srcOrd="3" destOrd="0" parTransId="{5C714B3E-E71E-4122-8914-EE40D399B358}" sibTransId="{7CDC2067-9E9E-41F3-A089-3934AB106094}"/>
    <dgm:cxn modelId="{F2888D3E-0911-49A8-9502-C7415D97BAE9}" srcId="{EB7DB1DE-4F94-47F4-80F3-0B7C1ED3D87B}" destId="{9B1739E7-05A6-4E26-B41D-6582DBBCEE95}" srcOrd="1" destOrd="0" parTransId="{4D15CF54-2586-4816-89E6-DED1755FB57E}" sibTransId="{3DFA5BFF-EC3C-4F3B-9AC6-EA9E3EBABDE4}"/>
    <dgm:cxn modelId="{08F5165C-D41C-433C-B7AA-E4B0BC398BDF}" type="presOf" srcId="{5BFBDC51-FB7C-4AA3-B391-5B5C989CF09A}" destId="{589BF336-5E5F-421D-9319-8FF728FCA39B}" srcOrd="0" destOrd="1" presId="urn:microsoft.com/office/officeart/2018/2/layout/IconLabelDescriptionList"/>
    <dgm:cxn modelId="{C6FD645F-BCF3-4BC4-B617-05139D848D9C}" type="presOf" srcId="{66FDED08-8ADD-4741-8CC2-196B1F19EE6E}" destId="{0E2E6ED4-6ECE-4908-803A-1E903A5E774E}" srcOrd="0" destOrd="0" presId="urn:microsoft.com/office/officeart/2018/2/layout/IconLabelDescriptionList"/>
    <dgm:cxn modelId="{3BD09944-FDC5-43D9-AC21-C52DC3B52F0C}" srcId="{562EAF0D-79DE-417D-A226-689D053F77E8}" destId="{1BF09D49-5BE8-4B59-BBE1-4981AE292622}" srcOrd="0" destOrd="0" parTransId="{5FB67DC4-0C49-4F99-9D63-C16DB7957F0C}" sibTransId="{ABC3A242-D547-4251-A3FB-4DD635F718E9}"/>
    <dgm:cxn modelId="{38B70045-16B1-4B02-AF7B-A7E4F5A19676}" type="presOf" srcId="{C9A1D189-50E2-4CBD-B2AF-CACEA64968C3}" destId="{682903C7-0349-482E-80E5-BCC7FD6F3154}" srcOrd="0" destOrd="0" presId="urn:microsoft.com/office/officeart/2018/2/layout/IconLabelDescriptionList"/>
    <dgm:cxn modelId="{FD5CEF4C-01ED-45A1-BA64-B944EB285DF2}" srcId="{C9A1D189-50E2-4CBD-B2AF-CACEA64968C3}" destId="{867F7745-EFA0-4E45-9FE5-F9958EBEF805}" srcOrd="0" destOrd="0" parTransId="{B3BE14C7-2F9A-4FA2-8B21-760472857B0D}" sibTransId="{F98F2CD4-FBA8-4532-85D9-64C2BA28D304}"/>
    <dgm:cxn modelId="{F14A1E6E-B977-4822-84F1-FD299712EDEA}" srcId="{562EAF0D-79DE-417D-A226-689D053F77E8}" destId="{5BFBDC51-FB7C-4AA3-B391-5B5C989CF09A}" srcOrd="1" destOrd="0" parTransId="{132CB835-D49B-4FDD-86EB-34C540100E56}" sibTransId="{0172D0D8-2EB2-4FF8-8CDE-8235996EF7A3}"/>
    <dgm:cxn modelId="{D92DB04E-FA07-41EA-B7AF-6425C09BD9A8}" type="presOf" srcId="{B5B3A864-6689-451B-A244-AF4E3D495072}" destId="{D90555CC-E9FE-4E4C-8C52-32D250DA7BB7}" srcOrd="0" destOrd="0" presId="urn:microsoft.com/office/officeart/2018/2/layout/IconLabelDescriptionList"/>
    <dgm:cxn modelId="{AD3E5451-896D-44D1-B18F-9A52D7359044}" srcId="{B5B3A864-6689-451B-A244-AF4E3D495072}" destId="{3DDB73D5-35CA-4015-83E5-66E1D8AEE89E}" srcOrd="2" destOrd="0" parTransId="{B120C7F1-FBCC-409D-B461-D938D7CA09B0}" sibTransId="{199078A9-F493-45EC-8B77-2C57BE21A3F4}"/>
    <dgm:cxn modelId="{82401F72-B75F-4148-91AC-D1013524AD1F}" type="presOf" srcId="{9B1739E7-05A6-4E26-B41D-6582DBBCEE95}" destId="{EF45D7B3-4B24-4610-A706-FDECF90D8104}" srcOrd="0" destOrd="1" presId="urn:microsoft.com/office/officeart/2018/2/layout/IconLabelDescriptionList"/>
    <dgm:cxn modelId="{949A7C73-D774-4105-B88B-BEDFE4B27AED}" srcId="{66FDED08-8ADD-4741-8CC2-196B1F19EE6E}" destId="{28E0D591-FD4F-4DA4-B311-33447D937CC6}" srcOrd="1" destOrd="0" parTransId="{26CF4E00-C791-4BD1-99F3-90DFBB83EE0B}" sibTransId="{22FB8317-ED79-4EEB-AA60-953BA1919424}"/>
    <dgm:cxn modelId="{2BFFBF75-7214-437E-8047-BE2DEA9231C5}" srcId="{A45F2808-27B3-4DDC-B8B4-7D3CA0A96364}" destId="{EB7DB1DE-4F94-47F4-80F3-0B7C1ED3D87B}" srcOrd="1" destOrd="0" parTransId="{EFBE199C-28C7-4C30-934D-6CD36909AE1E}" sibTransId="{841723E1-7387-478F-A2C3-DA959194D2A2}"/>
    <dgm:cxn modelId="{1AA7FD56-DED4-493F-86BE-57405C495343}" type="presOf" srcId="{FBEBF4AD-24C5-4C2C-81F0-5974EC43B0D9}" destId="{5337F631-FD33-4222-8C70-129BE6D9B833}" srcOrd="0" destOrd="1" presId="urn:microsoft.com/office/officeart/2018/2/layout/IconLabelDescriptionList"/>
    <dgm:cxn modelId="{508E547D-3EAC-4D94-AB7E-10AF86253D5F}" type="presOf" srcId="{43B390E9-6ECD-4689-964F-25EC9FE11ED7}" destId="{CA80869F-3240-45A6-9BB7-3B83E3E5C6A5}" srcOrd="0" destOrd="0" presId="urn:microsoft.com/office/officeart/2018/2/layout/IconLabelDescriptionList"/>
    <dgm:cxn modelId="{36FE1C82-9161-4F15-8E02-E86F69F6B4D4}" srcId="{EB7DB1DE-4F94-47F4-80F3-0B7C1ED3D87B}" destId="{6F4E6941-6166-4A90-8104-241085C31FED}" srcOrd="0" destOrd="0" parTransId="{278A1F87-0749-4FA3-B217-33BA922CCBA4}" sibTransId="{C40653D3-C120-4E81-BE45-679FC11E1D49}"/>
    <dgm:cxn modelId="{DB130A83-19B8-4D15-9A8D-D80AEFF9370A}" type="presOf" srcId="{562EAF0D-79DE-417D-A226-689D053F77E8}" destId="{25B81518-CCD2-4729-9B1E-D81D029C0C1C}" srcOrd="0" destOrd="0" presId="urn:microsoft.com/office/officeart/2018/2/layout/IconLabelDescriptionList"/>
    <dgm:cxn modelId="{80F25E83-1D9B-4A05-AE1C-C3FDDAF09C13}" srcId="{A45F2808-27B3-4DDC-B8B4-7D3CA0A96364}" destId="{562EAF0D-79DE-417D-A226-689D053F77E8}" srcOrd="0" destOrd="0" parTransId="{C5481BB5-3246-4991-8D39-4C9942CBE032}" sibTransId="{C7DA08FE-378D-4E4F-B823-F8C15149F6A4}"/>
    <dgm:cxn modelId="{F275C086-8EC3-4B95-A1B0-7294AB4156B4}" srcId="{B5B3A864-6689-451B-A244-AF4E3D495072}" destId="{FBEBF4AD-24C5-4C2C-81F0-5974EC43B0D9}" srcOrd="1" destOrd="0" parTransId="{F2EBD668-E3A4-4E83-BC11-E1DCC411625D}" sibTransId="{8AF9982D-1BCB-4C63-8A1A-BF602F5D7ECD}"/>
    <dgm:cxn modelId="{CE595B88-9FF4-47BF-A8E1-CBD34712821D}" type="presOf" srcId="{6F4E6941-6166-4A90-8104-241085C31FED}" destId="{EF45D7B3-4B24-4610-A706-FDECF90D8104}" srcOrd="0" destOrd="0" presId="urn:microsoft.com/office/officeart/2018/2/layout/IconLabelDescriptionList"/>
    <dgm:cxn modelId="{7D79A88F-DD2C-49C0-9F0C-204FF336470C}" type="presOf" srcId="{1BF09D49-5BE8-4B59-BBE1-4981AE292622}" destId="{589BF336-5E5F-421D-9319-8FF728FCA39B}" srcOrd="0" destOrd="0" presId="urn:microsoft.com/office/officeart/2018/2/layout/IconLabelDescriptionList"/>
    <dgm:cxn modelId="{9B612794-6747-470A-A52E-F5828BA9E3D0}" srcId="{A45F2808-27B3-4DDC-B8B4-7D3CA0A96364}" destId="{C9A1D189-50E2-4CBD-B2AF-CACEA64968C3}" srcOrd="2" destOrd="0" parTransId="{9D4F9F48-5427-4AF5-A6A7-64E6BACB16E9}" sibTransId="{EA773ED6-53F7-479E-AAC7-97449FD56D06}"/>
    <dgm:cxn modelId="{AB6008A9-03BD-4F59-8FD5-6FCC766D69E6}" srcId="{A45F2808-27B3-4DDC-B8B4-7D3CA0A96364}" destId="{66FDED08-8ADD-4741-8CC2-196B1F19EE6E}" srcOrd="4" destOrd="0" parTransId="{89BC7544-B3C0-4C18-B748-721002DBBBD0}" sibTransId="{D24D5072-C650-44CA-9EC4-D9DDADFDC526}"/>
    <dgm:cxn modelId="{8FBB01AF-C835-49F6-9251-C22E82D397BC}" type="presOf" srcId="{0DA99E7A-22A5-463F-B21D-85AA65F45B9A}" destId="{1A194809-FDA1-4810-AE23-02644180FF6C}" srcOrd="0" destOrd="1" presId="urn:microsoft.com/office/officeart/2018/2/layout/IconLabelDescriptionList"/>
    <dgm:cxn modelId="{680832BB-E8A3-42CE-B247-71A75498D9C5}" srcId="{66FDED08-8ADD-4741-8CC2-196B1F19EE6E}" destId="{43B390E9-6ECD-4689-964F-25EC9FE11ED7}" srcOrd="0" destOrd="0" parTransId="{7CE4EE57-BEE3-4171-BB82-22E2E5EAB943}" sibTransId="{FD96B043-CF16-41F0-8917-E98BE93978AC}"/>
    <dgm:cxn modelId="{9C3723CB-3A65-4750-BBA3-F7F121004C87}" type="presOf" srcId="{EB7DB1DE-4F94-47F4-80F3-0B7C1ED3D87B}" destId="{DE542E10-701E-4A2C-A077-B221F0E30917}" srcOrd="0" destOrd="0" presId="urn:microsoft.com/office/officeart/2018/2/layout/IconLabelDescriptionList"/>
    <dgm:cxn modelId="{DFFEC4D2-E259-4875-9C89-7E6924FDE5D2}" srcId="{B5B3A864-6689-451B-A244-AF4E3D495072}" destId="{B7AB97BE-9952-449B-B3C7-B53AEDA8E131}" srcOrd="0" destOrd="0" parTransId="{A106ADE1-94DE-4CDB-A460-A2F830D0722A}" sibTransId="{87DF6875-901F-49DE-AB6F-DFF21FA29394}"/>
    <dgm:cxn modelId="{D6FACDDA-2F4B-45C9-8A6E-1E8E84A5CDC9}" type="presOf" srcId="{3DDB73D5-35CA-4015-83E5-66E1D8AEE89E}" destId="{5337F631-FD33-4222-8C70-129BE6D9B833}" srcOrd="0" destOrd="2" presId="urn:microsoft.com/office/officeart/2018/2/layout/IconLabelDescriptionList"/>
    <dgm:cxn modelId="{BCB780DD-D7D1-45E0-B668-78BBDAB65317}" type="presOf" srcId="{A45F2808-27B3-4DDC-B8B4-7D3CA0A96364}" destId="{BFF0698C-BA64-4985-A2EA-012D45F2B28A}" srcOrd="0" destOrd="0" presId="urn:microsoft.com/office/officeart/2018/2/layout/IconLabelDescriptionList"/>
    <dgm:cxn modelId="{1671A9E6-1A38-4921-B789-AD4773672FD7}" srcId="{C9A1D189-50E2-4CBD-B2AF-CACEA64968C3}" destId="{0DA99E7A-22A5-463F-B21D-85AA65F45B9A}" srcOrd="1" destOrd="0" parTransId="{38F4D301-21FF-4C7D-A68D-11AF30F223C7}" sibTransId="{2ED0FAD2-1BB3-4C23-A347-CC1745C848F6}"/>
    <dgm:cxn modelId="{83BB09FE-EE68-4520-95B6-3EC27937F172}" type="presOf" srcId="{B7AB97BE-9952-449B-B3C7-B53AEDA8E131}" destId="{5337F631-FD33-4222-8C70-129BE6D9B833}" srcOrd="0" destOrd="0" presId="urn:microsoft.com/office/officeart/2018/2/layout/IconLabelDescriptionList"/>
    <dgm:cxn modelId="{95828FFF-DEA5-4EEC-8362-3884C031AAC4}" type="presOf" srcId="{28E0D591-FD4F-4DA4-B311-33447D937CC6}" destId="{CA80869F-3240-45A6-9BB7-3B83E3E5C6A5}" srcOrd="0" destOrd="1" presId="urn:microsoft.com/office/officeart/2018/2/layout/IconLabelDescriptionList"/>
    <dgm:cxn modelId="{004E13E4-9336-4737-9DC9-999F44C2AB9A}" type="presParOf" srcId="{BFF0698C-BA64-4985-A2EA-012D45F2B28A}" destId="{6FE1C263-AEF4-44AD-806E-4C97D692FC31}" srcOrd="0" destOrd="0" presId="urn:microsoft.com/office/officeart/2018/2/layout/IconLabelDescriptionList"/>
    <dgm:cxn modelId="{B1C6151A-B973-4B10-9BE1-DD6A76B40E26}" type="presParOf" srcId="{6FE1C263-AEF4-44AD-806E-4C97D692FC31}" destId="{EF1DB25E-2C26-4828-8942-084880F0112D}" srcOrd="0" destOrd="0" presId="urn:microsoft.com/office/officeart/2018/2/layout/IconLabelDescriptionList"/>
    <dgm:cxn modelId="{E55DFE9B-48F2-47AC-9600-15B67FD33D7B}" type="presParOf" srcId="{6FE1C263-AEF4-44AD-806E-4C97D692FC31}" destId="{052CFBA6-5741-4B68-862E-31382A560220}" srcOrd="1" destOrd="0" presId="urn:microsoft.com/office/officeart/2018/2/layout/IconLabelDescriptionList"/>
    <dgm:cxn modelId="{3ADD5E3A-7982-4820-A0E4-31FF53CF2D63}" type="presParOf" srcId="{6FE1C263-AEF4-44AD-806E-4C97D692FC31}" destId="{25B81518-CCD2-4729-9B1E-D81D029C0C1C}" srcOrd="2" destOrd="0" presId="urn:microsoft.com/office/officeart/2018/2/layout/IconLabelDescriptionList"/>
    <dgm:cxn modelId="{8F4D2061-8D29-4A03-B4DA-A6E6F3468D53}" type="presParOf" srcId="{6FE1C263-AEF4-44AD-806E-4C97D692FC31}" destId="{864148F0-3AA9-44B5-9FA4-6587DE5EC378}" srcOrd="3" destOrd="0" presId="urn:microsoft.com/office/officeart/2018/2/layout/IconLabelDescriptionList"/>
    <dgm:cxn modelId="{FECFA663-1BCF-4F35-8CD8-A74EA2725566}" type="presParOf" srcId="{6FE1C263-AEF4-44AD-806E-4C97D692FC31}" destId="{589BF336-5E5F-421D-9319-8FF728FCA39B}" srcOrd="4" destOrd="0" presId="urn:microsoft.com/office/officeart/2018/2/layout/IconLabelDescriptionList"/>
    <dgm:cxn modelId="{27DB2582-FB12-4C6C-92C2-BDF6DB6CD71F}" type="presParOf" srcId="{BFF0698C-BA64-4985-A2EA-012D45F2B28A}" destId="{AA592C84-B3D6-45EF-86F9-156CBA80726B}" srcOrd="1" destOrd="0" presId="urn:microsoft.com/office/officeart/2018/2/layout/IconLabelDescriptionList"/>
    <dgm:cxn modelId="{6C8935F5-F80E-4836-A68A-DDF5AA4C5CB1}" type="presParOf" srcId="{BFF0698C-BA64-4985-A2EA-012D45F2B28A}" destId="{2A80FA7C-8D47-45BB-AC2C-42E4796BF586}" srcOrd="2" destOrd="0" presId="urn:microsoft.com/office/officeart/2018/2/layout/IconLabelDescriptionList"/>
    <dgm:cxn modelId="{4F07B46B-2FC0-4AA7-A5EB-EFAA3C9DB1EB}" type="presParOf" srcId="{2A80FA7C-8D47-45BB-AC2C-42E4796BF586}" destId="{3093711B-A103-4863-9E6D-B2FC596D0822}" srcOrd="0" destOrd="0" presId="urn:microsoft.com/office/officeart/2018/2/layout/IconLabelDescriptionList"/>
    <dgm:cxn modelId="{F8B44839-9E58-4F73-9175-BF394603D1DF}" type="presParOf" srcId="{2A80FA7C-8D47-45BB-AC2C-42E4796BF586}" destId="{E4AAD985-FADF-4056-8D21-248ECCAB4555}" srcOrd="1" destOrd="0" presId="urn:microsoft.com/office/officeart/2018/2/layout/IconLabelDescriptionList"/>
    <dgm:cxn modelId="{61FCF286-1C37-40EF-95F0-A0D995F9C155}" type="presParOf" srcId="{2A80FA7C-8D47-45BB-AC2C-42E4796BF586}" destId="{DE542E10-701E-4A2C-A077-B221F0E30917}" srcOrd="2" destOrd="0" presId="urn:microsoft.com/office/officeart/2018/2/layout/IconLabelDescriptionList"/>
    <dgm:cxn modelId="{54698A27-786C-405B-8C5D-2AB0B2534B57}" type="presParOf" srcId="{2A80FA7C-8D47-45BB-AC2C-42E4796BF586}" destId="{37F78E78-5793-454D-B8AF-38C38AC0250E}" srcOrd="3" destOrd="0" presId="urn:microsoft.com/office/officeart/2018/2/layout/IconLabelDescriptionList"/>
    <dgm:cxn modelId="{554A68A7-D9F2-47B4-B1B2-54510F03E439}" type="presParOf" srcId="{2A80FA7C-8D47-45BB-AC2C-42E4796BF586}" destId="{EF45D7B3-4B24-4610-A706-FDECF90D8104}" srcOrd="4" destOrd="0" presId="urn:microsoft.com/office/officeart/2018/2/layout/IconLabelDescriptionList"/>
    <dgm:cxn modelId="{07BB1A9D-F132-4B18-B325-85D812E02D4B}" type="presParOf" srcId="{BFF0698C-BA64-4985-A2EA-012D45F2B28A}" destId="{3EFCA33C-B0C6-488C-9B26-1331839B0247}" srcOrd="3" destOrd="0" presId="urn:microsoft.com/office/officeart/2018/2/layout/IconLabelDescriptionList"/>
    <dgm:cxn modelId="{E4456E6A-4FF6-4D0B-BCF0-5E7E06BC1108}" type="presParOf" srcId="{BFF0698C-BA64-4985-A2EA-012D45F2B28A}" destId="{2345C234-116D-4B5E-BFAB-94297F19FD2A}" srcOrd="4" destOrd="0" presId="urn:microsoft.com/office/officeart/2018/2/layout/IconLabelDescriptionList"/>
    <dgm:cxn modelId="{50A86300-8677-4DF2-B77B-3216E2D08E49}" type="presParOf" srcId="{2345C234-116D-4B5E-BFAB-94297F19FD2A}" destId="{782A0898-A013-4C32-9D26-1198D4893A00}" srcOrd="0" destOrd="0" presId="urn:microsoft.com/office/officeart/2018/2/layout/IconLabelDescriptionList"/>
    <dgm:cxn modelId="{E2120AF1-21E8-4014-B805-F58FCBD85B23}" type="presParOf" srcId="{2345C234-116D-4B5E-BFAB-94297F19FD2A}" destId="{FCCBE6E8-1005-470F-8501-3F289E2E725F}" srcOrd="1" destOrd="0" presId="urn:microsoft.com/office/officeart/2018/2/layout/IconLabelDescriptionList"/>
    <dgm:cxn modelId="{7973D659-5B8B-4E72-9460-441EE5F7CE1F}" type="presParOf" srcId="{2345C234-116D-4B5E-BFAB-94297F19FD2A}" destId="{682903C7-0349-482E-80E5-BCC7FD6F3154}" srcOrd="2" destOrd="0" presId="urn:microsoft.com/office/officeart/2018/2/layout/IconLabelDescriptionList"/>
    <dgm:cxn modelId="{67B6FC24-C5E1-488C-AAB3-0FFF9F6AE30A}" type="presParOf" srcId="{2345C234-116D-4B5E-BFAB-94297F19FD2A}" destId="{73C12CA8-B42B-427D-90BC-8A9E0F2DC59E}" srcOrd="3" destOrd="0" presId="urn:microsoft.com/office/officeart/2018/2/layout/IconLabelDescriptionList"/>
    <dgm:cxn modelId="{1725D9DA-F5B8-486D-AFBB-9EFDB45C8B85}" type="presParOf" srcId="{2345C234-116D-4B5E-BFAB-94297F19FD2A}" destId="{1A194809-FDA1-4810-AE23-02644180FF6C}" srcOrd="4" destOrd="0" presId="urn:microsoft.com/office/officeart/2018/2/layout/IconLabelDescriptionList"/>
    <dgm:cxn modelId="{B6B686D3-D87E-45ED-82C8-587AB06427D7}" type="presParOf" srcId="{BFF0698C-BA64-4985-A2EA-012D45F2B28A}" destId="{6965D180-0C2E-4D03-8CA2-4FEB6C7FFB81}" srcOrd="5" destOrd="0" presId="urn:microsoft.com/office/officeart/2018/2/layout/IconLabelDescriptionList"/>
    <dgm:cxn modelId="{3849FB2B-5907-412F-AEEA-19252810FCC7}" type="presParOf" srcId="{BFF0698C-BA64-4985-A2EA-012D45F2B28A}" destId="{5160CF0B-8E0C-41BB-8C7B-5F342F029B7D}" srcOrd="6" destOrd="0" presId="urn:microsoft.com/office/officeart/2018/2/layout/IconLabelDescriptionList"/>
    <dgm:cxn modelId="{F143B3A0-2E72-4A1F-9C40-46F9138C6089}" type="presParOf" srcId="{5160CF0B-8E0C-41BB-8C7B-5F342F029B7D}" destId="{73A92985-25EB-4836-94AE-2F26F825D622}" srcOrd="0" destOrd="0" presId="urn:microsoft.com/office/officeart/2018/2/layout/IconLabelDescriptionList"/>
    <dgm:cxn modelId="{25AC13B8-7AB9-4976-86A0-DE36A36ADC82}" type="presParOf" srcId="{5160CF0B-8E0C-41BB-8C7B-5F342F029B7D}" destId="{F6944E39-ACF9-4DCD-9C58-8DE18A2F1925}" srcOrd="1" destOrd="0" presId="urn:microsoft.com/office/officeart/2018/2/layout/IconLabelDescriptionList"/>
    <dgm:cxn modelId="{4CDC8785-A143-4915-80BD-4CB4D8981709}" type="presParOf" srcId="{5160CF0B-8E0C-41BB-8C7B-5F342F029B7D}" destId="{D90555CC-E9FE-4E4C-8C52-32D250DA7BB7}" srcOrd="2" destOrd="0" presId="urn:microsoft.com/office/officeart/2018/2/layout/IconLabelDescriptionList"/>
    <dgm:cxn modelId="{DDE91DFB-F113-46E7-8022-3A8E2380892B}" type="presParOf" srcId="{5160CF0B-8E0C-41BB-8C7B-5F342F029B7D}" destId="{E3DC7B28-923D-4A07-9483-FF455AFA2066}" srcOrd="3" destOrd="0" presId="urn:microsoft.com/office/officeart/2018/2/layout/IconLabelDescriptionList"/>
    <dgm:cxn modelId="{BF214C0A-BCD5-468C-A5CA-C2BE23139A3E}" type="presParOf" srcId="{5160CF0B-8E0C-41BB-8C7B-5F342F029B7D}" destId="{5337F631-FD33-4222-8C70-129BE6D9B833}" srcOrd="4" destOrd="0" presId="urn:microsoft.com/office/officeart/2018/2/layout/IconLabelDescriptionList"/>
    <dgm:cxn modelId="{723509EA-F704-4F82-B406-A1E878212D25}" type="presParOf" srcId="{BFF0698C-BA64-4985-A2EA-012D45F2B28A}" destId="{8F4DB3DF-2C42-4176-BF32-AB8AB24681DA}" srcOrd="7" destOrd="0" presId="urn:microsoft.com/office/officeart/2018/2/layout/IconLabelDescriptionList"/>
    <dgm:cxn modelId="{BE72AB93-C35E-45A5-BD72-253B82A292E0}" type="presParOf" srcId="{BFF0698C-BA64-4985-A2EA-012D45F2B28A}" destId="{7EDB06BF-68BA-42FB-AAC4-DDBAF4662F2A}" srcOrd="8" destOrd="0" presId="urn:microsoft.com/office/officeart/2018/2/layout/IconLabelDescriptionList"/>
    <dgm:cxn modelId="{74C5DBE2-3134-4B25-9960-86190F5F7978}" type="presParOf" srcId="{7EDB06BF-68BA-42FB-AAC4-DDBAF4662F2A}" destId="{DC0A4775-9A93-450C-A4D2-0465FFE63A22}" srcOrd="0" destOrd="0" presId="urn:microsoft.com/office/officeart/2018/2/layout/IconLabelDescriptionList"/>
    <dgm:cxn modelId="{AE0C8071-C6A5-44A3-87FC-E76D7007F4CE}" type="presParOf" srcId="{7EDB06BF-68BA-42FB-AAC4-DDBAF4662F2A}" destId="{C35D46D8-99A7-4978-84CB-8B09DF240B6A}" srcOrd="1" destOrd="0" presId="urn:microsoft.com/office/officeart/2018/2/layout/IconLabelDescriptionList"/>
    <dgm:cxn modelId="{A6680C0D-C8F0-46D4-A2A0-11728FA982B5}" type="presParOf" srcId="{7EDB06BF-68BA-42FB-AAC4-DDBAF4662F2A}" destId="{0E2E6ED4-6ECE-4908-803A-1E903A5E774E}" srcOrd="2" destOrd="0" presId="urn:microsoft.com/office/officeart/2018/2/layout/IconLabelDescriptionList"/>
    <dgm:cxn modelId="{0794AED4-7F39-4D88-933E-6909246066E3}" type="presParOf" srcId="{7EDB06BF-68BA-42FB-AAC4-DDBAF4662F2A}" destId="{96F3EEF4-F191-4D36-8D3C-C78F14A53490}" srcOrd="3" destOrd="0" presId="urn:microsoft.com/office/officeart/2018/2/layout/IconLabelDescriptionList"/>
    <dgm:cxn modelId="{EA02C3E0-77BD-4B7C-AAFE-E79BA14A193E}" type="presParOf" srcId="{7EDB06BF-68BA-42FB-AAC4-DDBAF4662F2A}" destId="{CA80869F-3240-45A6-9BB7-3B83E3E5C6A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DB25E-2C26-4828-8942-084880F0112D}">
      <dsp:nvSpPr>
        <dsp:cNvPr id="0" name=""/>
        <dsp:cNvSpPr/>
      </dsp:nvSpPr>
      <dsp:spPr>
        <a:xfrm>
          <a:off x="411" y="868995"/>
          <a:ext cx="671097" cy="6710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81518-CCD2-4729-9B1E-D81D029C0C1C}">
      <dsp:nvSpPr>
        <dsp:cNvPr id="0" name=""/>
        <dsp:cNvSpPr/>
      </dsp:nvSpPr>
      <dsp:spPr>
        <a:xfrm>
          <a:off x="411" y="1652466"/>
          <a:ext cx="1917421" cy="28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Hardware Setup</a:t>
          </a:r>
        </a:p>
      </dsp:txBody>
      <dsp:txXfrm>
        <a:off x="411" y="1652466"/>
        <a:ext cx="1917421" cy="287613"/>
      </dsp:txXfrm>
    </dsp:sp>
    <dsp:sp modelId="{589BF336-5E5F-421D-9319-8FF728FCA39B}">
      <dsp:nvSpPr>
        <dsp:cNvPr id="0" name=""/>
        <dsp:cNvSpPr/>
      </dsp:nvSpPr>
      <dsp:spPr>
        <a:xfrm>
          <a:off x="411" y="1992346"/>
          <a:ext cx="1917421" cy="148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1. Connect DHT22 with ESP32 GPIO pin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2. Connect LED with ESP 32 GPIO pin</a:t>
          </a:r>
        </a:p>
      </dsp:txBody>
      <dsp:txXfrm>
        <a:off x="411" y="1992346"/>
        <a:ext cx="1917421" cy="1489995"/>
      </dsp:txXfrm>
    </dsp:sp>
    <dsp:sp modelId="{3093711B-A103-4863-9E6D-B2FC596D0822}">
      <dsp:nvSpPr>
        <dsp:cNvPr id="0" name=""/>
        <dsp:cNvSpPr/>
      </dsp:nvSpPr>
      <dsp:spPr>
        <a:xfrm>
          <a:off x="2253382" y="868995"/>
          <a:ext cx="671097" cy="6710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42E10-701E-4A2C-A077-B221F0E30917}">
      <dsp:nvSpPr>
        <dsp:cNvPr id="0" name=""/>
        <dsp:cNvSpPr/>
      </dsp:nvSpPr>
      <dsp:spPr>
        <a:xfrm>
          <a:off x="2253382" y="1652466"/>
          <a:ext cx="1917421" cy="28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kern="1200" dirty="0"/>
            <a:t>Firmware Development</a:t>
          </a:r>
        </a:p>
      </dsp:txBody>
      <dsp:txXfrm>
        <a:off x="2253382" y="1652466"/>
        <a:ext cx="1917421" cy="287613"/>
      </dsp:txXfrm>
    </dsp:sp>
    <dsp:sp modelId="{EF45D7B3-4B24-4610-A706-FDECF90D8104}">
      <dsp:nvSpPr>
        <dsp:cNvPr id="0" name=""/>
        <dsp:cNvSpPr/>
      </dsp:nvSpPr>
      <dsp:spPr>
        <a:xfrm>
          <a:off x="2253382" y="1992346"/>
          <a:ext cx="1917421" cy="148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1. Develop Wi-fi setup, MQTT integration, Publish and Subscribe Code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2. Create .h and .cpp file from the code and make .zip file to develop a library</a:t>
          </a:r>
        </a:p>
      </dsp:txBody>
      <dsp:txXfrm>
        <a:off x="2253382" y="1992346"/>
        <a:ext cx="1917421" cy="1489995"/>
      </dsp:txXfrm>
    </dsp:sp>
    <dsp:sp modelId="{782A0898-A013-4C32-9D26-1198D4893A00}">
      <dsp:nvSpPr>
        <dsp:cNvPr id="0" name=""/>
        <dsp:cNvSpPr/>
      </dsp:nvSpPr>
      <dsp:spPr>
        <a:xfrm>
          <a:off x="4506353" y="868995"/>
          <a:ext cx="671097" cy="6710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903C7-0349-482E-80E5-BCC7FD6F3154}">
      <dsp:nvSpPr>
        <dsp:cNvPr id="0" name=""/>
        <dsp:cNvSpPr/>
      </dsp:nvSpPr>
      <dsp:spPr>
        <a:xfrm>
          <a:off x="4506353" y="1652466"/>
          <a:ext cx="1917421" cy="28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Firmware Upload</a:t>
          </a:r>
        </a:p>
      </dsp:txBody>
      <dsp:txXfrm>
        <a:off x="4506353" y="1652466"/>
        <a:ext cx="1917421" cy="287613"/>
      </dsp:txXfrm>
    </dsp:sp>
    <dsp:sp modelId="{1A194809-FDA1-4810-AE23-02644180FF6C}">
      <dsp:nvSpPr>
        <dsp:cNvPr id="0" name=""/>
        <dsp:cNvSpPr/>
      </dsp:nvSpPr>
      <dsp:spPr>
        <a:xfrm>
          <a:off x="4506353" y="1992346"/>
          <a:ext cx="1917421" cy="148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1. Add the library as .zip file to the Arduino IDE.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2. Write Basic Code to Call setup and run function from library. 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3. Upload the code to ESP32</a:t>
          </a:r>
        </a:p>
      </dsp:txBody>
      <dsp:txXfrm>
        <a:off x="4506353" y="1992346"/>
        <a:ext cx="1917421" cy="1489995"/>
      </dsp:txXfrm>
    </dsp:sp>
    <dsp:sp modelId="{73A92985-25EB-4836-94AE-2F26F825D622}">
      <dsp:nvSpPr>
        <dsp:cNvPr id="0" name=""/>
        <dsp:cNvSpPr/>
      </dsp:nvSpPr>
      <dsp:spPr>
        <a:xfrm>
          <a:off x="6759323" y="868995"/>
          <a:ext cx="671097" cy="6710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555CC-E9FE-4E4C-8C52-32D250DA7BB7}">
      <dsp:nvSpPr>
        <dsp:cNvPr id="0" name=""/>
        <dsp:cNvSpPr/>
      </dsp:nvSpPr>
      <dsp:spPr>
        <a:xfrm>
          <a:off x="6759323" y="1652466"/>
          <a:ext cx="1917421" cy="28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Integration with Server</a:t>
          </a:r>
        </a:p>
      </dsp:txBody>
      <dsp:txXfrm>
        <a:off x="6759323" y="1652466"/>
        <a:ext cx="1917421" cy="287613"/>
      </dsp:txXfrm>
    </dsp:sp>
    <dsp:sp modelId="{5337F631-FD33-4222-8C70-129BE6D9B833}">
      <dsp:nvSpPr>
        <dsp:cNvPr id="0" name=""/>
        <dsp:cNvSpPr/>
      </dsp:nvSpPr>
      <dsp:spPr>
        <a:xfrm>
          <a:off x="6759323" y="1992346"/>
          <a:ext cx="1917421" cy="148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1. Create a New Project on Server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 Add Devices -&gt; Add Gauge/Charts and Subscribe to the topic to show values.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3. Add Devices -&gt;Add Switch and publish to the topic to control LED</a:t>
          </a:r>
        </a:p>
      </dsp:txBody>
      <dsp:txXfrm>
        <a:off x="6759323" y="1992346"/>
        <a:ext cx="1917421" cy="1489995"/>
      </dsp:txXfrm>
    </dsp:sp>
    <dsp:sp modelId="{DC0A4775-9A93-450C-A4D2-0465FFE63A22}">
      <dsp:nvSpPr>
        <dsp:cNvPr id="0" name=""/>
        <dsp:cNvSpPr/>
      </dsp:nvSpPr>
      <dsp:spPr>
        <a:xfrm>
          <a:off x="9012294" y="868995"/>
          <a:ext cx="671097" cy="67109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E6ED4-6ECE-4908-803A-1E903A5E774E}">
      <dsp:nvSpPr>
        <dsp:cNvPr id="0" name=""/>
        <dsp:cNvSpPr/>
      </dsp:nvSpPr>
      <dsp:spPr>
        <a:xfrm>
          <a:off x="9012294" y="1652466"/>
          <a:ext cx="1917421" cy="28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Real-time Testing</a:t>
          </a:r>
        </a:p>
      </dsp:txBody>
      <dsp:txXfrm>
        <a:off x="9012294" y="1652466"/>
        <a:ext cx="1917421" cy="287613"/>
      </dsp:txXfrm>
    </dsp:sp>
    <dsp:sp modelId="{CA80869F-3240-45A6-9BB7-3B83E3E5C6A5}">
      <dsp:nvSpPr>
        <dsp:cNvPr id="0" name=""/>
        <dsp:cNvSpPr/>
      </dsp:nvSpPr>
      <dsp:spPr>
        <a:xfrm>
          <a:off x="9012294" y="1992346"/>
          <a:ext cx="1917421" cy="148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1. Check the real-time data in Arduino IDE and compare with the result on dashboard.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2. Control the switches from Application and check immediate effect on LED.</a:t>
          </a:r>
        </a:p>
      </dsp:txBody>
      <dsp:txXfrm>
        <a:off x="9012294" y="1992346"/>
        <a:ext cx="1917421" cy="1489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BE095-E0DD-436E-ACD1-903802F6F74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8FC60-0A99-4312-8285-24421830B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4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2B81-E1DA-EDA6-8222-8342D6C74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7E85F-33EB-3C01-A0C3-99036F696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43A85-D1A1-2AB4-01B2-EFF54A76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B465-0530-4049-9D38-06F96BFCB485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23B85-1586-33D3-20CB-57AAB882E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D73E3-EF05-6FB0-31A4-E68B4E2B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2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670B-9C81-938A-F444-77657E45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086D0-172C-30CB-5EA6-0A847B7A1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705CC-0EC2-37D2-B0C5-937D4B7D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3B09-AC71-4EC3-AE3E-98B8EE021F4B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F2020-7B85-3DE8-DB24-C45FC027B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E2DA2-AE1F-15A6-521F-A4D1B18D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1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A2EB1-AE30-892F-A8F8-23E323FA86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0C368-3001-8479-4368-2BBCB7A7A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F4030-B5AE-7D00-3166-EA15524F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8CF12-16E0-4672-9384-527FB16727EB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1B222-8231-548B-B229-B4FE13B6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3F99-43BD-59A9-EE79-3A9855E7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9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E88C-6111-D5B5-666F-DB8F3C1A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1181C-81A2-8A6A-0813-CFABEF2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5EB6-55DB-3C18-B546-A58A4F2F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0B2-C41D-4F76-92A3-889F7928C512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8C726-A842-F03A-55B0-DBFC4064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D6211-4891-D345-3ED6-24374A67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3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0954-D80F-102B-86AF-CAECABCC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7A7D0-DF9C-F582-148E-0204A1B39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1511A-3E4F-6D76-907C-9D4315D7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CBCD-E70C-4F2F-9FF1-EB6534E37AD8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1E588-555C-0A40-A0F9-0FB34F17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FAE18-E413-5D4C-210D-EEA68825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3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483D-9658-582B-B18D-145085606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51EB-DE52-ECDD-1220-BC2E70B3D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75ECC-0ADA-761C-4A6A-E8BADD74D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DDA3-9B78-C3B8-1954-8359894D3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EC94-4AA5-4B74-A10B-3044EA224F16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D356C-0B91-1604-F198-44E4CE1C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70DF5-4DF2-09E6-DD5C-21807518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3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C454-B650-0B3F-71BA-B22F98A4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B79EA-D896-1514-3BCA-B351ED024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F139-C4B5-2729-B937-04C2D353C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574B-4BF4-0379-C953-AE08D6549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B3992-25B4-A81D-65AD-FB4A504AE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F1DE8-0390-2ED8-F2DA-6BB47F3F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AD002-8EA9-4B00-976D-347E4EE96F38}" type="datetime1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D8933-4BAB-BB56-F922-E93470DA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4AAEF-BF38-F442-6C3F-7A0142B8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3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208C-9126-1987-4B18-8F90DFC1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406D6-BAFD-7EB2-73CE-389CB7C9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ECC6-7E15-4E67-B92D-929EE8A81C21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E0975-7676-9A97-25B3-FBBF0A743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132885-60B1-0804-3C65-B027A4B6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6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1F1E1-7E54-8236-7D45-D12B6E9E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82A4-23F1-4FE3-8EBA-89CF2C7B1582}" type="datetime1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4A9E-CD87-0F5A-8CE6-4DD75A69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520F8-9C97-AE60-C8B3-C0AD1D17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4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AF7B-BD4E-7E08-43D5-7FFE895EF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69E5-A337-5C3E-4D52-93357AD45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F7A47-15E9-505C-D8D7-C545D6A3A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8B00E-40C9-3590-4E9E-11B46FB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DFCC-A0A8-4E97-A7E2-94D1709B621F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A2058-A3FB-B8CB-91DA-90108BDC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F94D6-AA3D-2118-C264-4775A01A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1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8A94-13D8-402A-C6C2-BDCDAAC5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628A8-30FD-0F88-AA8B-35B56704F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6AFF6-2E53-2B49-AF66-926C153D5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B0632-6CA9-29E2-7F96-3AC86DAAF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0C12-C081-4DB3-B1E2-5948A57E00A1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2772D-CAA2-34B3-8B7D-4B7982068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E49FC-50ED-A444-16F8-72BC6EE3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3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492A9-E87E-A6FA-CD61-90427738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24298-A3CC-1575-7A98-D8E0ADA85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FC341-1127-9D88-8A88-0ECF3899A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BDB8D0-DE03-46A6-A2E4-C3BD8BEDBF90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2B4D7-2080-224E-B806-95B5CC803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AT83.01 Internet of Things Technology and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6E23-D5A6-617D-86E1-529CBFC71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0BB4EA-E337-4EAC-ABB6-8FEA9BA8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D47F-6A6F-305C-0F49-2EF2739C0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9612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Seamless IoT Device Integration with “IoT </a:t>
            </a:r>
            <a:r>
              <a:rPr lang="en-US" dirty="0" err="1"/>
              <a:t>MonitorX</a:t>
            </a:r>
            <a:r>
              <a:rPr lang="en-US" dirty="0"/>
              <a:t>”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B6A84-B899-A7AD-B189-173863264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906326"/>
            <a:ext cx="11353800" cy="1655762"/>
          </a:xfrm>
        </p:spPr>
        <p:txBody>
          <a:bodyPr>
            <a:normAutofit/>
          </a:bodyPr>
          <a:lstStyle/>
          <a:p>
            <a:pPr algn="r"/>
            <a:r>
              <a:rPr lang="en-US" sz="1800" dirty="0"/>
              <a:t>Prepared by: Abir Ahmed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B144E-AD48-3279-9C13-7497576A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2EA3-1561-4190-B5C4-AD8F43038D33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43AC5-FC9D-079A-E539-F31F62D5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BDB8C-1135-CB87-28CB-8F45170D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452DE-B62B-3B25-AEF4-342ADDF9B6D6}"/>
              </a:ext>
            </a:extLst>
          </p:cNvPr>
          <p:cNvSpPr txBox="1"/>
          <p:nvPr/>
        </p:nvSpPr>
        <p:spPr>
          <a:xfrm>
            <a:off x="0" y="417370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Presents to </a:t>
            </a:r>
            <a:br>
              <a:rPr lang="en-US" dirty="0"/>
            </a:br>
            <a:r>
              <a:rPr lang="en-US" b="1" dirty="0"/>
              <a:t>Mr.</a:t>
            </a:r>
            <a:r>
              <a:rPr lang="en-US" dirty="0"/>
              <a:t> </a:t>
            </a:r>
            <a:r>
              <a:rPr lang="en-US" b="1" dirty="0"/>
              <a:t>Piyawat </a:t>
            </a:r>
            <a:r>
              <a:rPr lang="en-US" b="1" dirty="0" err="1"/>
              <a:t>Jomsathan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Dr. Sanit </a:t>
            </a:r>
            <a:r>
              <a:rPr lang="en-US" b="1" dirty="0" err="1"/>
              <a:t>Arunplod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961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D202-5F43-DDCE-D346-A060C8216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7FA2-7B18-27E0-83D3-8A63A3AAB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04" y="1847850"/>
            <a:ext cx="10515600" cy="4351338"/>
          </a:xfrm>
        </p:spPr>
        <p:txBody>
          <a:bodyPr/>
          <a:lstStyle/>
          <a:p>
            <a:r>
              <a:rPr lang="en-US" dirty="0"/>
              <a:t>Real-time monitoring from “IoT </a:t>
            </a:r>
            <a:r>
              <a:rPr lang="en-US" dirty="0" err="1"/>
              <a:t>MonitorX</a:t>
            </a:r>
            <a:r>
              <a:rPr lang="en-US" dirty="0"/>
              <a:t>” platform using IoT sensor devices.</a:t>
            </a:r>
          </a:p>
          <a:p>
            <a:r>
              <a:rPr lang="en-US" dirty="0"/>
              <a:t>Control IoT devices remotely using Web/Mobile Application.</a:t>
            </a:r>
          </a:p>
          <a:p>
            <a:r>
              <a:rPr lang="en-US" dirty="0"/>
              <a:t>Develop secure and reliable data transmission system between server and end devices.</a:t>
            </a:r>
          </a:p>
          <a:p>
            <a:r>
              <a:rPr lang="en-US" dirty="0"/>
              <a:t>Test Case: Monitor Room Temperature and Humidity; Control LED (Considering as AC switch)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96284-69B5-97BF-11C4-4C779D2B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0B2-C41D-4F76-92A3-889F7928C512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C6A1-D128-6FDD-48D9-6788FC85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37AD1-1646-95D5-14DB-D259CAA7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5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8EB21-2880-41D3-1BCD-154E4F54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831"/>
            <a:ext cx="10515600" cy="1325563"/>
          </a:xfrm>
        </p:spPr>
        <p:txBody>
          <a:bodyPr/>
          <a:lstStyle/>
          <a:p>
            <a:r>
              <a:rPr lang="en-US" dirty="0"/>
              <a:t>Overall Development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80201-BC46-1B7D-1B4D-663F7DCFD35A}"/>
              </a:ext>
            </a:extLst>
          </p:cNvPr>
          <p:cNvSpPr/>
          <p:nvPr/>
        </p:nvSpPr>
        <p:spPr>
          <a:xfrm>
            <a:off x="1191683" y="2445758"/>
            <a:ext cx="2496312" cy="262432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DE200-7E9A-5680-C76F-586A901EDF76}"/>
              </a:ext>
            </a:extLst>
          </p:cNvPr>
          <p:cNvSpPr txBox="1"/>
          <p:nvPr/>
        </p:nvSpPr>
        <p:spPr>
          <a:xfrm>
            <a:off x="1888236" y="2533995"/>
            <a:ext cx="129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Device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A2DC4-923B-F62B-B97C-E4D4C9F439C8}"/>
              </a:ext>
            </a:extLst>
          </p:cNvPr>
          <p:cNvSpPr/>
          <p:nvPr/>
        </p:nvSpPr>
        <p:spPr>
          <a:xfrm>
            <a:off x="1687068" y="2982682"/>
            <a:ext cx="1700784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DHT22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3867B-57B8-D6CD-955F-62BE0CDBA07A}"/>
              </a:ext>
            </a:extLst>
          </p:cNvPr>
          <p:cNvSpPr/>
          <p:nvPr/>
        </p:nvSpPr>
        <p:spPr>
          <a:xfrm>
            <a:off x="1687068" y="3721346"/>
            <a:ext cx="1700784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ESP32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E38958-4A81-1F61-A79E-21D3C8B39280}"/>
              </a:ext>
            </a:extLst>
          </p:cNvPr>
          <p:cNvSpPr/>
          <p:nvPr/>
        </p:nvSpPr>
        <p:spPr>
          <a:xfrm>
            <a:off x="1687068" y="4490753"/>
            <a:ext cx="1700784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B24339-974B-2C84-013C-6A52B4FA699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537460" y="3352014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A4D4F7-BCF2-77B4-FE1D-8D0A67459F1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537460" y="4090678"/>
            <a:ext cx="0" cy="400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loud 19">
            <a:extLst>
              <a:ext uri="{FF2B5EF4-FFF2-40B4-BE49-F238E27FC236}">
                <a16:creationId xmlns:a16="http://schemas.microsoft.com/office/drawing/2014/main" id="{59EB5885-9253-592D-312E-214F3FD25DB9}"/>
              </a:ext>
            </a:extLst>
          </p:cNvPr>
          <p:cNvSpPr/>
          <p:nvPr/>
        </p:nvSpPr>
        <p:spPr>
          <a:xfrm>
            <a:off x="5116068" y="2655760"/>
            <a:ext cx="2734056" cy="1924705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650027-C66A-55C7-7A1D-C4CF34295E3C}"/>
              </a:ext>
            </a:extLst>
          </p:cNvPr>
          <p:cNvCxnSpPr>
            <a:cxnSpLocks/>
          </p:cNvCxnSpPr>
          <p:nvPr/>
        </p:nvCxnSpPr>
        <p:spPr>
          <a:xfrm>
            <a:off x="3387852" y="3757922"/>
            <a:ext cx="18486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60F6AF-90C8-B7D2-5ED7-35ADD42A3863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387852" y="3906012"/>
            <a:ext cx="18486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4955D63-1F02-F43A-5215-95270252A70E}"/>
              </a:ext>
            </a:extLst>
          </p:cNvPr>
          <p:cNvSpPr txBox="1"/>
          <p:nvPr/>
        </p:nvSpPr>
        <p:spPr>
          <a:xfrm>
            <a:off x="4070434" y="3444347"/>
            <a:ext cx="678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Publish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C3D996-2A67-84CA-61F8-EA010FDBF821}"/>
              </a:ext>
            </a:extLst>
          </p:cNvPr>
          <p:cNvSpPr txBox="1"/>
          <p:nvPr/>
        </p:nvSpPr>
        <p:spPr>
          <a:xfrm>
            <a:off x="3988138" y="3913827"/>
            <a:ext cx="96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F31DBB-46CE-1378-07CA-B880CFAEE0D4}"/>
              </a:ext>
            </a:extLst>
          </p:cNvPr>
          <p:cNvSpPr/>
          <p:nvPr/>
        </p:nvSpPr>
        <p:spPr>
          <a:xfrm>
            <a:off x="8857488" y="2262639"/>
            <a:ext cx="2496312" cy="262432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7B1DDC-8E4C-8D6D-5602-9862A7256312}"/>
              </a:ext>
            </a:extLst>
          </p:cNvPr>
          <p:cNvSpPr txBox="1"/>
          <p:nvPr/>
        </p:nvSpPr>
        <p:spPr>
          <a:xfrm>
            <a:off x="9181845" y="2387452"/>
            <a:ext cx="189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Application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8A71B4-6290-9B1A-E168-CAA9CA10092E}"/>
              </a:ext>
            </a:extLst>
          </p:cNvPr>
          <p:cNvSpPr/>
          <p:nvPr/>
        </p:nvSpPr>
        <p:spPr>
          <a:xfrm>
            <a:off x="9181845" y="2946129"/>
            <a:ext cx="1700784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6587D6-9132-E384-323A-26E3332EDF13}"/>
              </a:ext>
            </a:extLst>
          </p:cNvPr>
          <p:cNvSpPr/>
          <p:nvPr/>
        </p:nvSpPr>
        <p:spPr>
          <a:xfrm>
            <a:off x="9192344" y="3788901"/>
            <a:ext cx="1700784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Switch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3A21B45-9BE8-60C2-7DF5-8D77F3D1255C}"/>
              </a:ext>
            </a:extLst>
          </p:cNvPr>
          <p:cNvCxnSpPr>
            <a:cxnSpLocks/>
          </p:cNvCxnSpPr>
          <p:nvPr/>
        </p:nvCxnSpPr>
        <p:spPr>
          <a:xfrm>
            <a:off x="7804574" y="3185659"/>
            <a:ext cx="10529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E65F7E-3421-6DF9-7130-6B0428D17CA7}"/>
              </a:ext>
            </a:extLst>
          </p:cNvPr>
          <p:cNvCxnSpPr>
            <a:cxnSpLocks/>
          </p:cNvCxnSpPr>
          <p:nvPr/>
        </p:nvCxnSpPr>
        <p:spPr>
          <a:xfrm flipH="1">
            <a:off x="7813294" y="3735561"/>
            <a:ext cx="1077666" cy="2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3AED8F7-CE98-9485-B053-4D926137EB58}"/>
              </a:ext>
            </a:extLst>
          </p:cNvPr>
          <p:cNvSpPr txBox="1"/>
          <p:nvPr/>
        </p:nvSpPr>
        <p:spPr>
          <a:xfrm>
            <a:off x="8007138" y="3777809"/>
            <a:ext cx="678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Publish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26A706-F902-57F4-D202-A32030C23DCA}"/>
              </a:ext>
            </a:extLst>
          </p:cNvPr>
          <p:cNvSpPr txBox="1"/>
          <p:nvPr/>
        </p:nvSpPr>
        <p:spPr>
          <a:xfrm>
            <a:off x="7846822" y="2898716"/>
            <a:ext cx="96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0D8AB9-CE94-0AF8-BE7A-47859E843B95}"/>
              </a:ext>
            </a:extLst>
          </p:cNvPr>
          <p:cNvSpPr txBox="1"/>
          <p:nvPr/>
        </p:nvSpPr>
        <p:spPr>
          <a:xfrm>
            <a:off x="4082120" y="5640491"/>
            <a:ext cx="4366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1: End Device System Integration Process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5CE39-55B5-C225-E95D-03038E29DAD8}"/>
              </a:ext>
            </a:extLst>
          </p:cNvPr>
          <p:cNvSpPr txBox="1"/>
          <p:nvPr/>
        </p:nvSpPr>
        <p:spPr>
          <a:xfrm>
            <a:off x="3715337" y="3042976"/>
            <a:ext cx="1373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MQTT Protocol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7CEF90-3A5C-8807-E4EA-45FD85E1BF78}"/>
              </a:ext>
            </a:extLst>
          </p:cNvPr>
          <p:cNvSpPr txBox="1"/>
          <p:nvPr/>
        </p:nvSpPr>
        <p:spPr>
          <a:xfrm>
            <a:off x="7072449" y="2262639"/>
            <a:ext cx="1373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MQTT Protocol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8ACDA4A4-7543-1690-0318-2014A855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C008-0739-46F6-90F1-1A592CAD4AEB}" type="datetime1">
              <a:rPr lang="en-US" smtClean="0"/>
              <a:t>4/24/2025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C0519255-B506-52B0-DA8E-75F549B9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038B5A1D-5C21-606F-87BA-FBCC93C0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7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5821F-6553-630F-AFA2-52627F81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Development Methodology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D112D2-D004-29BB-AF5A-4009F54F9A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4681870"/>
              </p:ext>
            </p:extLst>
          </p:nvPr>
        </p:nvGraphicFramePr>
        <p:xfrm>
          <a:off x="423672" y="1690688"/>
          <a:ext cx="1093012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CF46C85-24E3-4662-0C6F-F55C739F9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DAE36-05D1-4DD9-82C5-366814FB99C7}" type="datetime1">
              <a:rPr lang="en-US" smtClean="0"/>
              <a:t>4/24/2025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1D928E7-04D9-03E5-F0E7-DBE66144E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9AD499-67B3-3368-7438-FA45ABE2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0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26C0-0CA6-2053-5CCF-61F6A18FC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2" y="127381"/>
            <a:ext cx="10515600" cy="1325563"/>
          </a:xfrm>
        </p:spPr>
        <p:txBody>
          <a:bodyPr/>
          <a:lstStyle/>
          <a:p>
            <a:r>
              <a:rPr lang="en-US" dirty="0"/>
              <a:t>Technology Stack (MQTT)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3DBCE-1B7A-33DD-2D83-AA4953045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92" y="1350135"/>
            <a:ext cx="10515600" cy="51146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MQTT is a standards-based messaging protocol.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Used for machine-to-machine communication.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MQTT supports messaging between devices to the cloud and the cloud to the device. </a:t>
            </a:r>
          </a:p>
        </p:txBody>
      </p:sp>
      <p:pic>
        <p:nvPicPr>
          <p:cNvPr id="5" name="Picture 4" descr="A diagram of a cloud with text&#10;&#10;AI-generated content may be incorrect.">
            <a:extLst>
              <a:ext uri="{FF2B5EF4-FFF2-40B4-BE49-F238E27FC236}">
                <a16:creationId xmlns:a16="http://schemas.microsoft.com/office/drawing/2014/main" id="{42DFC5AF-D5F9-94AE-198D-DFCD09D2F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940" y="2833504"/>
            <a:ext cx="5692600" cy="321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381B61-3556-3FD5-C9F5-B6A763E439D1}"/>
              </a:ext>
            </a:extLst>
          </p:cNvPr>
          <p:cNvSpPr txBox="1"/>
          <p:nvPr/>
        </p:nvSpPr>
        <p:spPr>
          <a:xfrm>
            <a:off x="405916" y="3059668"/>
            <a:ext cx="277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333333"/>
                </a:solidFill>
                <a:effectLst/>
                <a:latin typeface="AmazonEmberBold"/>
              </a:rPr>
              <a:t>Well-supported</a:t>
            </a:r>
            <a:endParaRPr lang="en-US" b="1" i="0">
              <a:solidFill>
                <a:srgbClr val="333333"/>
              </a:solidFill>
              <a:effectLst/>
              <a:latin typeface="Amazon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C9AE0-3112-79C4-2A6C-DD907882EEB1}"/>
              </a:ext>
            </a:extLst>
          </p:cNvPr>
          <p:cNvSpPr txBox="1"/>
          <p:nvPr/>
        </p:nvSpPr>
        <p:spPr>
          <a:xfrm>
            <a:off x="405916" y="3538139"/>
            <a:ext cx="277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Scalable</a:t>
            </a:r>
            <a:endParaRPr lang="en-US" b="1" i="0" dirty="0">
              <a:solidFill>
                <a:srgbClr val="333333"/>
              </a:solidFill>
              <a:effectLst/>
              <a:latin typeface="Amazon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B6798-11D0-6B0F-FE2D-3B8BC0301125}"/>
              </a:ext>
            </a:extLst>
          </p:cNvPr>
          <p:cNvSpPr txBox="1"/>
          <p:nvPr/>
        </p:nvSpPr>
        <p:spPr>
          <a:xfrm>
            <a:off x="412012" y="4016610"/>
            <a:ext cx="277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Reliable</a:t>
            </a:r>
            <a:endParaRPr lang="en-US" b="1" i="0" dirty="0">
              <a:solidFill>
                <a:srgbClr val="333333"/>
              </a:solidFill>
              <a:effectLst/>
              <a:latin typeface="AmazonEmb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ABBD1-D760-180D-B6BB-533416EDF20E}"/>
              </a:ext>
            </a:extLst>
          </p:cNvPr>
          <p:cNvSpPr txBox="1"/>
          <p:nvPr/>
        </p:nvSpPr>
        <p:spPr>
          <a:xfrm>
            <a:off x="405916" y="4442454"/>
            <a:ext cx="277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Secure</a:t>
            </a:r>
            <a:endParaRPr lang="en-US" b="1" i="0" dirty="0">
              <a:solidFill>
                <a:srgbClr val="333333"/>
              </a:solidFill>
              <a:effectLst/>
              <a:latin typeface="AmazonEmb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BED42-42D1-C5C9-4380-A85F616155A6}"/>
              </a:ext>
            </a:extLst>
          </p:cNvPr>
          <p:cNvSpPr txBox="1"/>
          <p:nvPr/>
        </p:nvSpPr>
        <p:spPr>
          <a:xfrm>
            <a:off x="405916" y="4988963"/>
            <a:ext cx="277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Well-supported</a:t>
            </a:r>
            <a:endParaRPr lang="en-US" b="1" i="0" dirty="0">
              <a:solidFill>
                <a:srgbClr val="333333"/>
              </a:solidFill>
              <a:effectLst/>
              <a:latin typeface="AmazonEmb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B8CC2-DEF4-6D79-0142-D63699F44AF5}"/>
              </a:ext>
            </a:extLst>
          </p:cNvPr>
          <p:cNvSpPr txBox="1"/>
          <p:nvPr/>
        </p:nvSpPr>
        <p:spPr>
          <a:xfrm>
            <a:off x="8670798" y="3053939"/>
            <a:ext cx="3395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Principles of </a:t>
            </a:r>
            <a:b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the publish/subscribe model</a:t>
            </a:r>
            <a:endParaRPr lang="en-US" b="1" i="0" dirty="0">
              <a:solidFill>
                <a:srgbClr val="333333"/>
              </a:solidFill>
              <a:effectLst/>
              <a:latin typeface="AmazonEmb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2EEFE-60B8-3DA2-3EAD-FDB1BFEF412C}"/>
              </a:ext>
            </a:extLst>
          </p:cNvPr>
          <p:cNvSpPr txBox="1"/>
          <p:nvPr/>
        </p:nvSpPr>
        <p:spPr>
          <a:xfrm>
            <a:off x="8670798" y="4342632"/>
            <a:ext cx="33955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Broker</a:t>
            </a:r>
            <a:b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handles the communication between publishers and subscribers</a:t>
            </a:r>
            <a:endParaRPr lang="en-US" b="1" i="0" dirty="0">
              <a:solidFill>
                <a:srgbClr val="333333"/>
              </a:solidFill>
              <a:effectLst/>
              <a:latin typeface="AmazonEmber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132E89B-ED3E-9F7C-021A-66D4AA35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A125-5F12-4675-96C8-6FBB1B20DA00}" type="datetime1">
              <a:rPr lang="en-US" smtClean="0"/>
              <a:t>4/24/2025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E20A693-5E6A-78DA-EA0A-CA80785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9D9F264-1EB1-4A86-2A82-F4862DA3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053AF9-AB00-70F4-E203-EFF7FC06D6FF}"/>
              </a:ext>
            </a:extLst>
          </p:cNvPr>
          <p:cNvSpPr txBox="1"/>
          <p:nvPr/>
        </p:nvSpPr>
        <p:spPr>
          <a:xfrm>
            <a:off x="4959984" y="6088828"/>
            <a:ext cx="2272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2: MQTT Protocol</a:t>
            </a:r>
          </a:p>
        </p:txBody>
      </p:sp>
    </p:spTree>
    <p:extLst>
      <p:ext uri="{BB962C8B-B14F-4D97-AF65-F5344CB8AC3E}">
        <p14:creationId xmlns:p14="http://schemas.microsoft.com/office/powerpoint/2010/main" val="245793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58A1-CBD9-6B6A-C979-D49005C3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11" name="Content Placeholder 10" descr="A black electronic board with wires and a display&#10;&#10;AI-generated content may be incorrect.">
            <a:extLst>
              <a:ext uri="{FF2B5EF4-FFF2-40B4-BE49-F238E27FC236}">
                <a16:creationId xmlns:a16="http://schemas.microsoft.com/office/drawing/2014/main" id="{FA96132B-C777-B809-388B-C1FF9E330C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1656"/>
            <a:ext cx="5181600" cy="3547090"/>
          </a:xfrm>
        </p:spPr>
      </p:pic>
      <p:pic>
        <p:nvPicPr>
          <p:cNvPr id="13" name="Content Placeholder 12" descr="A screenshot of a device&#10;&#10;AI-generated content may be incorrect.">
            <a:extLst>
              <a:ext uri="{FF2B5EF4-FFF2-40B4-BE49-F238E27FC236}">
                <a16:creationId xmlns:a16="http://schemas.microsoft.com/office/drawing/2014/main" id="{99D509CF-D6F6-7465-5791-08594198C3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7311"/>
            <a:ext cx="5181600" cy="245577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8AAE0-856D-6E51-28A5-6482597D1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EC94-4AA5-4B74-A10B-3044EA224F16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228D7-EDCE-D495-3586-BBDC4F45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28A5A-43D1-576B-B0DD-65354BF1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6</a:t>
            </a:fld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F73CB2-A49A-DDEF-9E36-444424CF3714}"/>
              </a:ext>
            </a:extLst>
          </p:cNvPr>
          <p:cNvCxnSpPr/>
          <p:nvPr/>
        </p:nvCxnSpPr>
        <p:spPr>
          <a:xfrm flipH="1">
            <a:off x="4718304" y="2942907"/>
            <a:ext cx="3547872" cy="192024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00C44EA-A3F2-80D0-9A04-FF24EC699BB1}"/>
              </a:ext>
            </a:extLst>
          </p:cNvPr>
          <p:cNvSpPr/>
          <p:nvPr/>
        </p:nvSpPr>
        <p:spPr>
          <a:xfrm>
            <a:off x="2395728" y="3692715"/>
            <a:ext cx="1185672" cy="15960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ESP32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260276-E61F-6A7D-301C-E46CF6351388}"/>
              </a:ext>
            </a:extLst>
          </p:cNvPr>
          <p:cNvSpPr/>
          <p:nvPr/>
        </p:nvSpPr>
        <p:spPr>
          <a:xfrm>
            <a:off x="3060192" y="1690688"/>
            <a:ext cx="1185672" cy="932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DHT22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9E9432-254A-7E52-C8A7-6B12F8A2BE1E}"/>
              </a:ext>
            </a:extLst>
          </p:cNvPr>
          <p:cNvSpPr/>
          <p:nvPr/>
        </p:nvSpPr>
        <p:spPr>
          <a:xfrm>
            <a:off x="7748016" y="1815739"/>
            <a:ext cx="2758440" cy="510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DASHBOARD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E56AEC-687A-17F2-5C40-FAFD7FF6D096}"/>
              </a:ext>
            </a:extLst>
          </p:cNvPr>
          <p:cNvSpPr/>
          <p:nvPr/>
        </p:nvSpPr>
        <p:spPr>
          <a:xfrm>
            <a:off x="7260336" y="3500691"/>
            <a:ext cx="3246120" cy="1560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B050"/>
              </a:solidFill>
            </a:endParaRPr>
          </a:p>
          <a:p>
            <a:pPr algn="ctr"/>
            <a:endParaRPr lang="en-US" b="1" dirty="0">
              <a:solidFill>
                <a:srgbClr val="00B050"/>
              </a:solidFill>
            </a:endParaRPr>
          </a:p>
          <a:p>
            <a:pPr algn="ctr"/>
            <a:endParaRPr lang="en-US" b="1" dirty="0">
              <a:solidFill>
                <a:srgbClr val="00B050"/>
              </a:solidFill>
            </a:endParaRPr>
          </a:p>
          <a:p>
            <a:pPr algn="ctr"/>
            <a:endParaRPr lang="en-US" b="1" dirty="0">
              <a:solidFill>
                <a:srgbClr val="00B050"/>
              </a:solidFill>
            </a:endParaRP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MONITOR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35342-0C6F-205F-B7B4-FC546C974C2B}"/>
              </a:ext>
            </a:extLst>
          </p:cNvPr>
          <p:cNvSpPr/>
          <p:nvPr/>
        </p:nvSpPr>
        <p:spPr>
          <a:xfrm>
            <a:off x="8266176" y="2681837"/>
            <a:ext cx="2758440" cy="510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       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246D2-1979-DE3F-AA5E-E7A178ABB16A}"/>
              </a:ext>
            </a:extLst>
          </p:cNvPr>
          <p:cNvSpPr txBox="1"/>
          <p:nvPr/>
        </p:nvSpPr>
        <p:spPr>
          <a:xfrm>
            <a:off x="2508504" y="5394835"/>
            <a:ext cx="163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082D8-02E6-102D-11AC-C09A3FDFB606}"/>
              </a:ext>
            </a:extLst>
          </p:cNvPr>
          <p:cNvSpPr txBox="1"/>
          <p:nvPr/>
        </p:nvSpPr>
        <p:spPr>
          <a:xfrm>
            <a:off x="8610600" y="5277096"/>
            <a:ext cx="163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8810EC-D94A-73D6-19A0-B17C35631CE5}"/>
              </a:ext>
            </a:extLst>
          </p:cNvPr>
          <p:cNvSpPr txBox="1"/>
          <p:nvPr/>
        </p:nvSpPr>
        <p:spPr>
          <a:xfrm>
            <a:off x="0" y="590537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3: 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98748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140EB-079F-2EA3-CB06-AD472C5F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82A4-23F1-4FE3-8EBA-89CF2C7B1582}" type="datetime1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190DF-F3FD-BFBC-5684-AEC556CF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AT83.01 Internet of Things Technology and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C56D8-8F0D-51CD-E87E-78F2BBDB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B4EA-E337-4EAC-ABB6-8FEA9BA87B68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17874-1516-EDA4-9690-9EB17BE50516}"/>
              </a:ext>
            </a:extLst>
          </p:cNvPr>
          <p:cNvSpPr txBox="1"/>
          <p:nvPr/>
        </p:nvSpPr>
        <p:spPr>
          <a:xfrm>
            <a:off x="2356700" y="2884602"/>
            <a:ext cx="7079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645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424</Words>
  <Application>Microsoft Office PowerPoint</Application>
  <PresentationFormat>Widescreen</PresentationFormat>
  <Paragraphs>91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AmazonEmber</vt:lpstr>
      <vt:lpstr>AmazonEmberBold</vt:lpstr>
      <vt:lpstr>Aptos</vt:lpstr>
      <vt:lpstr>Aptos Display</vt:lpstr>
      <vt:lpstr>Arial</vt:lpstr>
      <vt:lpstr>Wingdings</vt:lpstr>
      <vt:lpstr>Office Theme</vt:lpstr>
      <vt:lpstr>Seamless IoT Device Integration with “IoT MonitorX” Platform</vt:lpstr>
      <vt:lpstr>Objective</vt:lpstr>
      <vt:lpstr>Overall Development Process</vt:lpstr>
      <vt:lpstr>Development Methodology</vt:lpstr>
      <vt:lpstr>Technology Stack (MQTT)</vt:lpstr>
      <vt:lpstr>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Abir Ahmed</dc:creator>
  <cp:lastModifiedBy>Abir Ahmed</cp:lastModifiedBy>
  <cp:revision>30</cp:revision>
  <dcterms:created xsi:type="dcterms:W3CDTF">2025-04-23T10:21:58Z</dcterms:created>
  <dcterms:modified xsi:type="dcterms:W3CDTF">2025-04-24T03:59:25Z</dcterms:modified>
</cp:coreProperties>
</file>